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6858000" cx="9144000"/>
  <p:notesSz cx="6858000" cy="9144000"/>
  <p:embeddedFontLst>
    <p:embeddedFont>
      <p:font typeface="Lobster"/>
      <p:regular r:id="rId61"/>
    </p:embeddedFont>
    <p:embeddedFont>
      <p:font typeface="Arvo"/>
      <p:regular r:id="rId62"/>
      <p:bold r:id="rId63"/>
      <p:italic r:id="rId64"/>
      <p:boldItalic r:id="rId65"/>
    </p:embeddedFont>
    <p:embeddedFont>
      <p:font typeface="Roboto Condensed"/>
      <p:regular r:id="rId66"/>
      <p:bold r:id="rId67"/>
      <p:italic r:id="rId68"/>
      <p:boldItalic r:id="rId69"/>
    </p:embeddedFont>
    <p:embeddedFont>
      <p:font typeface="Roboto Condensed Light"/>
      <p:regular r:id="rId70"/>
      <p:bold r:id="rId71"/>
      <p:italic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0299B79-4075-4C48-825B-BBFA1342E0E1}">
  <a:tblStyle styleId="{10299B79-4075-4C48-825B-BBFA1342E0E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RobotoCondensedLight-boldItalic.fntdata"/><Relationship Id="rId72" Type="http://schemas.openxmlformats.org/officeDocument/2006/relationships/font" Target="fonts/RobotoCondensedLight-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RobotoCondensedLight-bold.fntdata"/><Relationship Id="rId70" Type="http://schemas.openxmlformats.org/officeDocument/2006/relationships/font" Target="fonts/RobotoCondensedLight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Arvo-regular.fntdata"/><Relationship Id="rId61" Type="http://schemas.openxmlformats.org/officeDocument/2006/relationships/font" Target="fonts/Lobster-regular.fntdata"/><Relationship Id="rId20" Type="http://schemas.openxmlformats.org/officeDocument/2006/relationships/slide" Target="slides/slide15.xml"/><Relationship Id="rId64" Type="http://schemas.openxmlformats.org/officeDocument/2006/relationships/font" Target="fonts/Arvo-italic.fntdata"/><Relationship Id="rId63" Type="http://schemas.openxmlformats.org/officeDocument/2006/relationships/font" Target="fonts/Arvo-bold.fntdata"/><Relationship Id="rId22" Type="http://schemas.openxmlformats.org/officeDocument/2006/relationships/slide" Target="slides/slide17.xml"/><Relationship Id="rId66" Type="http://schemas.openxmlformats.org/officeDocument/2006/relationships/font" Target="fonts/RobotoCondensed-regular.fntdata"/><Relationship Id="rId21" Type="http://schemas.openxmlformats.org/officeDocument/2006/relationships/slide" Target="slides/slide16.xml"/><Relationship Id="rId65" Type="http://schemas.openxmlformats.org/officeDocument/2006/relationships/font" Target="fonts/Arvo-boldItalic.fntdata"/><Relationship Id="rId24" Type="http://schemas.openxmlformats.org/officeDocument/2006/relationships/slide" Target="slides/slide19.xml"/><Relationship Id="rId68" Type="http://schemas.openxmlformats.org/officeDocument/2006/relationships/font" Target="fonts/RobotoCondensed-italic.fntdata"/><Relationship Id="rId23" Type="http://schemas.openxmlformats.org/officeDocument/2006/relationships/slide" Target="slides/slide18.xml"/><Relationship Id="rId67" Type="http://schemas.openxmlformats.org/officeDocument/2006/relationships/font" Target="fonts/RobotoCondensed-bold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Condensed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4bc51dc93f_0_10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4bc51dc93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4bbf1518e3_1_8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4bbf1518e3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4bbf1518e3_1_20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4bbf1518e3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bbf1518e3_1_32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4bbf1518e3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4bbf1518e3_1_64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4bbf1518e3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4bbf1518e3_1_78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4bbf1518e3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4bbf1518e3_1_96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4bbf1518e3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4bbf1518e3_1_109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4bbf1518e3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4bbf1518e3_1_124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4bbf1518e3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4bc51dc93f_0_17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4bc51dc93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bc184d42a_3_23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bc184d42a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4bc184d42a_0_4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4bc184d42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Sơ đồ nghiệp vụ phát triển một gadget trên hệ thống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4bc184d42a_0_23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4bc184d42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Chứa các chức năng quản lý người dùng trong hệ thống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Chứa các chức năng tìm kiếm, mua và cài đặt các tiện ích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Dành cho các nhà phát triển để phát triển các tiện ích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Chứa các phương thức kiểm định các tiện ích mới và xử lý các khiếu nại của người dùng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Thư viện giúp kết nối các tiện ích với ko gian lưu trữ db của tiện ích đó trên hệ thống của chúng em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4bc184d42a_0_41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4bc184d42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4bc184d42a_0_62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4bc184d42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Tính bảo mật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Tính hiệu suất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Tính dễ sử dụng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Khả năng bảo trì và mở rộng hệ thống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4bc184d42a_0_84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4bc184d42a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4bc51dc93f_0_24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4bc51dc93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4bc51dc93f_1_0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4bc51dc93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4bc51dc93f_1_13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4bc51dc93f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4bc51dc93f_1_25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4bc51dc93f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bc184d42a_3_2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bc184d42a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4bc51dc93f_1_37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4bc51dc93f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4bc961b04b_0_40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4bc961b04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4c08655936_4_1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4c08655936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4bc961b04b_0_0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4bc961b0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Account module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4c08655936_4_17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4c08655936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4bc961b04b_0_54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4bc961b04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4bc961b04b_0_68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4bc961b04b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4bc961b04b_0_95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4bc961b04b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4bc961b04b_0_108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4bc961b04b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4bc961b04b_0_134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4bc961b04b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bc51dc93f_0_0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bc51dc9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4bc961b04b_0_122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4bc961b04b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4bc961b04b_0_154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4bc961b04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4bc961b04b_0_216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4bc961b04b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4bc961b04b_0_286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4bc961b04b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4bc961b04b_0_398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4bc961b04b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4bc51dc93f_0_31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4bc51dc93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4bc184d42a_2_45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4bc184d42a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4bc184d42a_2_29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4bc184d42a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4c08655936_2_0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4c0865593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4bc184d42a_2_86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4bc184d42a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606f1c2d_30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4bc184d42a_2_59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4bc184d42a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4bc184d42a_2_73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4bc184d42a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Mô hình test phải follow mô hình code. Do mô hình code của bọn em là iterative model nên mô hình test của bọn em cũng là iterative model.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4bc184d42a_2_100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4bc184d42a_2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4bc184d42a_2_113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4bc184d42a_2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4bc184d42a_2_126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4bc184d42a_2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4bc51dc93f_0_38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4bc51dc93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bbf1518e3_2_0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bbf1518e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4c08655936_1_0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4c0865593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4bbf1518e3_2_21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4bbf1518e3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bbf1518e3_2_43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4bbf1518e3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877033"/>
            <a:ext cx="1299300" cy="5772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9451"/>
            <a:ext cx="8661398" cy="6867280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flipH="1" rot="10800000">
            <a:off x="1" y="1454283"/>
            <a:ext cx="8847502" cy="3949517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5704310"/>
            <a:ext cx="5480829" cy="577314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" name="Google Shape;22;p2"/>
          <p:cNvSpPr txBox="1"/>
          <p:nvPr>
            <p:ph type="ctrTitle"/>
          </p:nvPr>
        </p:nvSpPr>
        <p:spPr>
          <a:xfrm>
            <a:off x="685800" y="1454333"/>
            <a:ext cx="5367900" cy="39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3514025"/>
            <a:ext cx="889200" cy="3951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9451"/>
            <a:ext cx="8661398" cy="6867280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flipH="1" rot="10800000">
            <a:off x="-2" y="3899768"/>
            <a:ext cx="6589087" cy="2703023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5963481"/>
            <a:ext cx="2202830" cy="894371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9" name="Google Shape;39;p3"/>
          <p:cNvSpPr txBox="1"/>
          <p:nvPr>
            <p:ph type="ctrTitle"/>
          </p:nvPr>
        </p:nvSpPr>
        <p:spPr>
          <a:xfrm>
            <a:off x="463525" y="3828197"/>
            <a:ext cx="40944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0" name="Google Shape;40;p3"/>
          <p:cNvSpPr txBox="1"/>
          <p:nvPr>
            <p:ph idx="1" type="subTitle"/>
          </p:nvPr>
        </p:nvSpPr>
        <p:spPr>
          <a:xfrm>
            <a:off x="463525" y="5300598"/>
            <a:ext cx="40944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/>
        </p:txBody>
      </p:sp>
      <p:sp>
        <p:nvSpPr>
          <p:cNvPr id="41" name="Google Shape;41;p3"/>
          <p:cNvSpPr txBox="1"/>
          <p:nvPr>
            <p:ph idx="12" type="sldNum"/>
          </p:nvPr>
        </p:nvSpPr>
        <p:spPr>
          <a:xfrm>
            <a:off x="7618000" y="6182000"/>
            <a:ext cx="1487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/>
          <p:nvPr/>
        </p:nvSpPr>
        <p:spPr>
          <a:xfrm>
            <a:off x="7544483" y="877033"/>
            <a:ext cx="1299300" cy="5772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4" name="Google Shape;44;p4"/>
          <p:cNvGrpSpPr/>
          <p:nvPr/>
        </p:nvGrpSpPr>
        <p:grpSpPr>
          <a:xfrm>
            <a:off x="0" y="-9451"/>
            <a:ext cx="8661398" cy="6867280"/>
            <a:chOff x="0" y="-7088"/>
            <a:chExt cx="8661398" cy="5150588"/>
          </a:xfrm>
        </p:grpSpPr>
        <p:sp>
          <p:nvSpPr>
            <p:cNvPr id="45" name="Google Shape;45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7" name="Google Shape;47;p4"/>
          <p:cNvGrpSpPr/>
          <p:nvPr/>
        </p:nvGrpSpPr>
        <p:grpSpPr>
          <a:xfrm flipH="1" rot="10800000">
            <a:off x="1" y="1454283"/>
            <a:ext cx="8847502" cy="3949517"/>
            <a:chOff x="-8178042" y="-4493254"/>
            <a:chExt cx="19483598" cy="6522736"/>
          </a:xfrm>
        </p:grpSpPr>
        <p:sp>
          <p:nvSpPr>
            <p:cNvPr id="48" name="Google Shape;48;p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0" name="Google Shape;50;p4"/>
          <p:cNvSpPr txBox="1"/>
          <p:nvPr>
            <p:ph idx="1" type="body"/>
          </p:nvPr>
        </p:nvSpPr>
        <p:spPr>
          <a:xfrm>
            <a:off x="829775" y="1602667"/>
            <a:ext cx="5090700" cy="3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i="1" sz="3000">
                <a:solidFill>
                  <a:srgbClr val="FFFFFF"/>
                </a:solidFill>
              </a:defRPr>
            </a:lvl1pPr>
            <a:lvl2pPr indent="-419100" lvl="1" marL="9144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2pPr>
            <a:lvl3pPr indent="-419100" lvl="2" marL="13716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3pPr>
            <a:lvl4pPr indent="-419100" lvl="3" marL="18288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4pPr>
            <a:lvl5pPr indent="-419100" lvl="4" marL="22860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5pPr>
            <a:lvl6pPr indent="-419100" lvl="5" marL="27432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6pPr>
            <a:lvl7pPr indent="-419100" lvl="6" marL="32004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7pPr>
            <a:lvl8pPr indent="-419100" lvl="7" marL="36576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8pPr>
            <a:lvl9pPr indent="-419100" lvl="8" marL="41148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1" name="Google Shape;51;p4"/>
          <p:cNvSpPr txBox="1"/>
          <p:nvPr/>
        </p:nvSpPr>
        <p:spPr>
          <a:xfrm>
            <a:off x="286600" y="1352767"/>
            <a:ext cx="6765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9800"/>
                </a:solidFill>
              </a:rPr>
              <a:t>“</a:t>
            </a:r>
            <a:endParaRPr b="1" sz="7200">
              <a:solidFill>
                <a:srgbClr val="FF9800"/>
              </a:solidFill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6946842" y="5963481"/>
            <a:ext cx="2202830" cy="894371"/>
            <a:chOff x="5575242" y="4472723"/>
            <a:chExt cx="2202830" cy="670795"/>
          </a:xfrm>
        </p:grpSpPr>
        <p:sp>
          <p:nvSpPr>
            <p:cNvPr id="53" name="Google Shape;53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" name="Google Shape;54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5" name="Google Shape;55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" name="Google Shape;57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8" name="Google Shape;58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0" name="Google Shape;60;p4"/>
          <p:cNvSpPr txBox="1"/>
          <p:nvPr>
            <p:ph idx="12" type="sldNum"/>
          </p:nvPr>
        </p:nvSpPr>
        <p:spPr>
          <a:xfrm>
            <a:off x="7618000" y="6182000"/>
            <a:ext cx="1487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54"/>
            <a:ext cx="7072430" cy="1769708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5963481"/>
            <a:ext cx="2202830" cy="894371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8" name="Google Shape;78;p5"/>
          <p:cNvSpPr txBox="1"/>
          <p:nvPr>
            <p:ph type="title"/>
          </p:nvPr>
        </p:nvSpPr>
        <p:spPr>
          <a:xfrm>
            <a:off x="814275" y="523433"/>
            <a:ext cx="5492400" cy="10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9" name="Google Shape;79;p5"/>
          <p:cNvSpPr txBox="1"/>
          <p:nvPr>
            <p:ph idx="1" type="body"/>
          </p:nvPr>
        </p:nvSpPr>
        <p:spPr>
          <a:xfrm>
            <a:off x="236925" y="1958475"/>
            <a:ext cx="2739000" cy="346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AutoNum type="arabicPeriod"/>
              <a:defRPr b="1" sz="2800"/>
            </a:lvl1pPr>
            <a:lvl2pPr indent="-381000" lvl="1" marL="914400">
              <a:spcBef>
                <a:spcPts val="1000"/>
              </a:spcBef>
              <a:spcAft>
                <a:spcPts val="0"/>
              </a:spcAft>
              <a:buSzPts val="2400"/>
              <a:buAutoNum type="alphaLcPeriod"/>
              <a:defRPr/>
            </a:lvl2pPr>
            <a:lvl3pPr indent="-381000" lvl="2" marL="1371600">
              <a:spcBef>
                <a:spcPts val="1000"/>
              </a:spcBef>
              <a:spcAft>
                <a:spcPts val="0"/>
              </a:spcAft>
              <a:buSzPts val="2400"/>
              <a:buAutoNum type="romanLcPeriod"/>
              <a:defRPr/>
            </a:lvl3pPr>
            <a:lvl4pPr indent="-381000" lvl="3" marL="1828800"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4pPr>
            <a:lvl5pPr indent="-381000" lvl="4" marL="2286000">
              <a:spcBef>
                <a:spcPts val="1000"/>
              </a:spcBef>
              <a:spcAft>
                <a:spcPts val="0"/>
              </a:spcAft>
              <a:buSzPts val="2400"/>
              <a:buAutoNum type="alphaLcPeriod"/>
              <a:defRPr/>
            </a:lvl5pPr>
            <a:lvl6pPr indent="-381000" lvl="5" marL="2743200">
              <a:spcBef>
                <a:spcPts val="1000"/>
              </a:spcBef>
              <a:spcAft>
                <a:spcPts val="0"/>
              </a:spcAft>
              <a:buSzPts val="2400"/>
              <a:buAutoNum type="romanLcPeriod"/>
              <a:defRPr/>
            </a:lvl6pPr>
            <a:lvl7pPr indent="-381000" lvl="6" marL="3200400"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7pPr>
            <a:lvl8pPr indent="-381000" lvl="7" marL="3657600">
              <a:spcBef>
                <a:spcPts val="1000"/>
              </a:spcBef>
              <a:spcAft>
                <a:spcPts val="0"/>
              </a:spcAft>
              <a:buSzPts val="2400"/>
              <a:buAutoNum type="alphaLcPeriod"/>
              <a:defRPr/>
            </a:lvl8pPr>
            <a:lvl9pPr indent="-381000" lvl="8" marL="4114800">
              <a:spcBef>
                <a:spcPts val="1000"/>
              </a:spcBef>
              <a:spcAft>
                <a:spcPts val="1000"/>
              </a:spcAft>
              <a:buSzPts val="2400"/>
              <a:buAutoNum type="romanLcPeriod"/>
              <a:defRPr/>
            </a:lvl9pPr>
          </a:lstStyle>
          <a:p/>
        </p:txBody>
      </p:sp>
      <p:sp>
        <p:nvSpPr>
          <p:cNvPr id="80" name="Google Shape;80;p5"/>
          <p:cNvSpPr txBox="1"/>
          <p:nvPr>
            <p:ph idx="12" type="sldNum"/>
          </p:nvPr>
        </p:nvSpPr>
        <p:spPr>
          <a:xfrm>
            <a:off x="7618000" y="6182000"/>
            <a:ext cx="1487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54"/>
            <a:ext cx="7072430" cy="1769708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5963481"/>
            <a:ext cx="2202830" cy="894371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8" name="Google Shape;98;p6"/>
          <p:cNvSpPr txBox="1"/>
          <p:nvPr>
            <p:ph type="title"/>
          </p:nvPr>
        </p:nvSpPr>
        <p:spPr>
          <a:xfrm>
            <a:off x="814275" y="523433"/>
            <a:ext cx="5258400" cy="10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99" name="Google Shape;99;p6"/>
          <p:cNvSpPr txBox="1"/>
          <p:nvPr>
            <p:ph idx="1" type="body"/>
          </p:nvPr>
        </p:nvSpPr>
        <p:spPr>
          <a:xfrm>
            <a:off x="814275" y="2050650"/>
            <a:ext cx="3378300" cy="363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indent="-355600" lvl="2" marL="1371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indent="-355600" lvl="3" marL="18288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indent="-355600" lvl="4" marL="22860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indent="-355600" lvl="5" marL="27432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indent="-355600" lvl="6" marL="32004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indent="-355600" lvl="7" marL="3657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indent="-355600" lvl="8" marL="41148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/>
        </p:txBody>
      </p:sp>
      <p:sp>
        <p:nvSpPr>
          <p:cNvPr id="100" name="Google Shape;100;p6"/>
          <p:cNvSpPr txBox="1"/>
          <p:nvPr>
            <p:ph idx="2" type="body"/>
          </p:nvPr>
        </p:nvSpPr>
        <p:spPr>
          <a:xfrm>
            <a:off x="4396123" y="2050650"/>
            <a:ext cx="3378300" cy="363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indent="-355600" lvl="2" marL="1371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indent="-355600" lvl="3" marL="18288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indent="-355600" lvl="4" marL="22860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indent="-355600" lvl="5" marL="27432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indent="-355600" lvl="6" marL="32004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indent="-355600" lvl="7" marL="3657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indent="-355600" lvl="8" marL="41148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/>
        </p:txBody>
      </p:sp>
      <p:sp>
        <p:nvSpPr>
          <p:cNvPr id="101" name="Google Shape;101;p6"/>
          <p:cNvSpPr txBox="1"/>
          <p:nvPr>
            <p:ph idx="12" type="sldNum"/>
          </p:nvPr>
        </p:nvSpPr>
        <p:spPr>
          <a:xfrm>
            <a:off x="7618000" y="6182000"/>
            <a:ext cx="1487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7"/>
          <p:cNvGrpSpPr/>
          <p:nvPr/>
        </p:nvGrpSpPr>
        <p:grpSpPr>
          <a:xfrm>
            <a:off x="-4" y="54"/>
            <a:ext cx="7072430" cy="1769708"/>
            <a:chOff x="-4" y="40"/>
            <a:chExt cx="7072430" cy="1327315"/>
          </a:xfrm>
        </p:grpSpPr>
        <p:sp>
          <p:nvSpPr>
            <p:cNvPr id="104" name="Google Shape;104;p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5" name="Google Shape;105;p7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06" name="Google Shape;106;p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7" name="Google Shape;107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8" name="Google Shape;108;p7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09" name="Google Shape;109;p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10" name="Google Shape;110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11" name="Google Shape;111;p7"/>
          <p:cNvGrpSpPr/>
          <p:nvPr/>
        </p:nvGrpSpPr>
        <p:grpSpPr>
          <a:xfrm>
            <a:off x="6946842" y="5963481"/>
            <a:ext cx="2202830" cy="894371"/>
            <a:chOff x="5575242" y="4472723"/>
            <a:chExt cx="2202830" cy="670795"/>
          </a:xfrm>
        </p:grpSpPr>
        <p:sp>
          <p:nvSpPr>
            <p:cNvPr id="112" name="Google Shape;112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3" name="Google Shape;113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4" name="Google Shape;114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" name="Google Shape;116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7" name="Google Shape;117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9" name="Google Shape;119;p7"/>
          <p:cNvSpPr txBox="1"/>
          <p:nvPr>
            <p:ph type="title"/>
          </p:nvPr>
        </p:nvSpPr>
        <p:spPr>
          <a:xfrm>
            <a:off x="814275" y="523433"/>
            <a:ext cx="5258400" cy="10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20" name="Google Shape;120;p7"/>
          <p:cNvSpPr txBox="1"/>
          <p:nvPr>
            <p:ph idx="1" type="body"/>
          </p:nvPr>
        </p:nvSpPr>
        <p:spPr>
          <a:xfrm>
            <a:off x="870450" y="2060101"/>
            <a:ext cx="2247900" cy="3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21" name="Google Shape;121;p7"/>
          <p:cNvSpPr txBox="1"/>
          <p:nvPr>
            <p:ph idx="2" type="body"/>
          </p:nvPr>
        </p:nvSpPr>
        <p:spPr>
          <a:xfrm>
            <a:off x="3233637" y="2060101"/>
            <a:ext cx="2247900" cy="3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22" name="Google Shape;122;p7"/>
          <p:cNvSpPr txBox="1"/>
          <p:nvPr>
            <p:ph idx="3" type="body"/>
          </p:nvPr>
        </p:nvSpPr>
        <p:spPr>
          <a:xfrm>
            <a:off x="5540650" y="2060101"/>
            <a:ext cx="2247900" cy="3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23" name="Google Shape;123;p7"/>
          <p:cNvSpPr txBox="1"/>
          <p:nvPr>
            <p:ph idx="12" type="sldNum"/>
          </p:nvPr>
        </p:nvSpPr>
        <p:spPr>
          <a:xfrm>
            <a:off x="7618000" y="6182000"/>
            <a:ext cx="1487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8"/>
          <p:cNvGrpSpPr/>
          <p:nvPr/>
        </p:nvGrpSpPr>
        <p:grpSpPr>
          <a:xfrm>
            <a:off x="-4" y="54"/>
            <a:ext cx="7072430" cy="1769708"/>
            <a:chOff x="-4" y="40"/>
            <a:chExt cx="7072430" cy="1327315"/>
          </a:xfrm>
        </p:grpSpPr>
        <p:sp>
          <p:nvSpPr>
            <p:cNvPr id="126" name="Google Shape;126;p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Google Shape;127;p8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Google Shape;130;p8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Google Shape;133;p8"/>
          <p:cNvGrpSpPr/>
          <p:nvPr/>
        </p:nvGrpSpPr>
        <p:grpSpPr>
          <a:xfrm>
            <a:off x="6946842" y="5963481"/>
            <a:ext cx="2202830" cy="894371"/>
            <a:chOff x="5575242" y="4472723"/>
            <a:chExt cx="2202830" cy="670795"/>
          </a:xfrm>
        </p:grpSpPr>
        <p:sp>
          <p:nvSpPr>
            <p:cNvPr id="134" name="Google Shape;134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5" name="Google Shape;135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Google Shape;136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8" name="Google Shape;138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Google Shape;139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1" name="Google Shape;141;p8"/>
          <p:cNvSpPr txBox="1"/>
          <p:nvPr>
            <p:ph type="title"/>
          </p:nvPr>
        </p:nvSpPr>
        <p:spPr>
          <a:xfrm>
            <a:off x="814275" y="523433"/>
            <a:ext cx="5258400" cy="10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42" name="Google Shape;142;p8"/>
          <p:cNvSpPr txBox="1"/>
          <p:nvPr>
            <p:ph idx="12" type="sldNum"/>
          </p:nvPr>
        </p:nvSpPr>
        <p:spPr>
          <a:xfrm>
            <a:off x="7618000" y="6182000"/>
            <a:ext cx="1487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9"/>
          <p:cNvGrpSpPr/>
          <p:nvPr/>
        </p:nvGrpSpPr>
        <p:grpSpPr>
          <a:xfrm>
            <a:off x="2466138" y="5963481"/>
            <a:ext cx="6686825" cy="894371"/>
            <a:chOff x="5589288" y="4472723"/>
            <a:chExt cx="6686825" cy="670795"/>
          </a:xfrm>
        </p:grpSpPr>
        <p:sp>
          <p:nvSpPr>
            <p:cNvPr id="145" name="Google Shape;145;p9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6" name="Google Shape;146;p9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1" cy="1699506"/>
            </a:xfrm>
          </p:grpSpPr>
          <p:sp>
            <p:nvSpPr>
              <p:cNvPr id="147" name="Google Shape;147;p9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9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" name="Google Shape;149;p9"/>
            <p:cNvGrpSpPr/>
            <p:nvPr/>
          </p:nvGrpSpPr>
          <p:grpSpPr>
            <a:xfrm flipH="1">
              <a:off x="5592255" y="4646738"/>
              <a:ext cx="6682918" cy="304563"/>
              <a:chOff x="-30922586" y="330075"/>
              <a:chExt cx="37293070" cy="1699569"/>
            </a:xfrm>
          </p:grpSpPr>
          <p:sp>
            <p:nvSpPr>
              <p:cNvPr id="150" name="Google Shape;150;p9"/>
              <p:cNvSpPr/>
              <p:nvPr/>
            </p:nvSpPr>
            <p:spPr>
              <a:xfrm>
                <a:off x="-30922586" y="330144"/>
                <a:ext cx="355881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2" name="Google Shape;152;p9"/>
          <p:cNvSpPr txBox="1"/>
          <p:nvPr>
            <p:ph idx="1" type="body"/>
          </p:nvPr>
        </p:nvSpPr>
        <p:spPr>
          <a:xfrm>
            <a:off x="2682800" y="6182000"/>
            <a:ext cx="60042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</a:lstStyle>
          <a:p/>
        </p:txBody>
      </p:sp>
      <p:sp>
        <p:nvSpPr>
          <p:cNvPr id="153" name="Google Shape;153;p9"/>
          <p:cNvSpPr txBox="1"/>
          <p:nvPr>
            <p:ph idx="12" type="sldNum"/>
          </p:nvPr>
        </p:nvSpPr>
        <p:spPr>
          <a:xfrm>
            <a:off x="7618000" y="6182000"/>
            <a:ext cx="1487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4" name="Google Shape;154;p9"/>
          <p:cNvGrpSpPr/>
          <p:nvPr/>
        </p:nvGrpSpPr>
        <p:grpSpPr>
          <a:xfrm rot="10800000">
            <a:off x="-8" y="169"/>
            <a:ext cx="2202830" cy="894371"/>
            <a:chOff x="5575242" y="4472723"/>
            <a:chExt cx="2202830" cy="670795"/>
          </a:xfrm>
        </p:grpSpPr>
        <p:sp>
          <p:nvSpPr>
            <p:cNvPr id="155" name="Google Shape;155;p9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6" name="Google Shape;156;p9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0" name="Google Shape;160;p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/>
          <p:nvPr>
            <p:ph idx="12" type="sldNum"/>
          </p:nvPr>
        </p:nvSpPr>
        <p:spPr>
          <a:xfrm>
            <a:off x="7618000" y="6182000"/>
            <a:ext cx="1487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5963481"/>
            <a:ext cx="2202830" cy="894371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169"/>
            <a:ext cx="2202830" cy="894371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14275" y="523433"/>
            <a:ext cx="5258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14275" y="1769800"/>
            <a:ext cx="6132600" cy="41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81000" lvl="1" marL="9144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81000" lvl="2" marL="13716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81000" lvl="3" marL="18288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81000" lvl="4" marL="2286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81000" lvl="5" marL="27432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81000" lvl="6" marL="32004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81000" lvl="7" marL="36576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81000" lvl="8" marL="41148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618000" y="6182000"/>
            <a:ext cx="14874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/>
          <p:nvPr>
            <p:ph type="ctrTitle"/>
          </p:nvPr>
        </p:nvSpPr>
        <p:spPr>
          <a:xfrm>
            <a:off x="442800" y="1454400"/>
            <a:ext cx="5543100" cy="39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Website Gadget Development Platform</a:t>
            </a:r>
            <a:endParaRPr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         </a:t>
            </a:r>
            <a:r>
              <a:rPr b="0" lang="en" sz="2400">
                <a:solidFill>
                  <a:srgbClr val="FFFFFF"/>
                </a:solidFill>
              </a:rPr>
              <a:t>We</a:t>
            </a:r>
            <a:r>
              <a:rPr b="0" lang="en" sz="2400"/>
              <a:t>b</a:t>
            </a:r>
            <a:r>
              <a:rPr b="0" lang="en" sz="2400">
                <a:solidFill>
                  <a:srgbClr val="FFFFFF"/>
                </a:solidFill>
              </a:rPr>
              <a:t>gad Team</a:t>
            </a:r>
            <a:endParaRPr b="0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0"/>
          <p:cNvSpPr txBox="1"/>
          <p:nvPr>
            <p:ph type="ctrTitle"/>
          </p:nvPr>
        </p:nvSpPr>
        <p:spPr>
          <a:xfrm>
            <a:off x="463525" y="4379597"/>
            <a:ext cx="40944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0"/>
              <a:t>Software Project Management Plan</a:t>
            </a:r>
            <a:endParaRPr b="0" sz="4000"/>
          </a:p>
        </p:txBody>
      </p:sp>
      <p:sp>
        <p:nvSpPr>
          <p:cNvPr id="356" name="Google Shape;356;p20"/>
          <p:cNvSpPr txBox="1"/>
          <p:nvPr>
            <p:ph idx="1" type="subTitle"/>
          </p:nvPr>
        </p:nvSpPr>
        <p:spPr>
          <a:xfrm>
            <a:off x="463525" y="5926099"/>
            <a:ext cx="4094400" cy="4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0"/>
          <p:cNvSpPr txBox="1"/>
          <p:nvPr>
            <p:ph idx="12" type="sldNum"/>
          </p:nvPr>
        </p:nvSpPr>
        <p:spPr>
          <a:xfrm>
            <a:off x="7618000" y="6182000"/>
            <a:ext cx="1487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8" name="Google Shape;358;p20"/>
          <p:cNvSpPr txBox="1"/>
          <p:nvPr/>
        </p:nvSpPr>
        <p:spPr>
          <a:xfrm>
            <a:off x="463525" y="786725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1"/>
          <p:cNvSpPr txBox="1"/>
          <p:nvPr>
            <p:ph type="title"/>
          </p:nvPr>
        </p:nvSpPr>
        <p:spPr>
          <a:xfrm>
            <a:off x="814275" y="523425"/>
            <a:ext cx="5855700" cy="10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Software Project Management Plan</a:t>
            </a:r>
            <a:endParaRPr sz="3000"/>
          </a:p>
        </p:txBody>
      </p:sp>
      <p:sp>
        <p:nvSpPr>
          <p:cNvPr id="364" name="Google Shape;364;p21"/>
          <p:cNvSpPr txBox="1"/>
          <p:nvPr>
            <p:ph idx="1" type="body"/>
          </p:nvPr>
        </p:nvSpPr>
        <p:spPr>
          <a:xfrm>
            <a:off x="814275" y="2248675"/>
            <a:ext cx="6132600" cy="41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Organization structure</a:t>
            </a:r>
            <a:endParaRPr sz="2800"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Software process model</a:t>
            </a:r>
            <a:endParaRPr sz="2800"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Project schedule</a:t>
            </a:r>
            <a:endParaRPr sz="2800"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Tools and Software</a:t>
            </a:r>
            <a:endParaRPr sz="2800"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Risk management plan</a:t>
            </a:r>
            <a:endParaRPr sz="2800"/>
          </a:p>
          <a:p>
            <a:pPr indent="-406400" lvl="0" marL="457200" rtl="0" algn="l">
              <a:spcBef>
                <a:spcPts val="1000"/>
              </a:spcBef>
              <a:spcAft>
                <a:spcPts val="1000"/>
              </a:spcAft>
              <a:buSzPts val="2800"/>
              <a:buAutoNum type="arabicPeriod"/>
            </a:pPr>
            <a:r>
              <a:rPr lang="en" sz="2800"/>
              <a:t>Communication plan</a:t>
            </a:r>
            <a:endParaRPr sz="2800"/>
          </a:p>
        </p:txBody>
      </p:sp>
      <p:sp>
        <p:nvSpPr>
          <p:cNvPr id="365" name="Google Shape;365;p21"/>
          <p:cNvSpPr txBox="1"/>
          <p:nvPr>
            <p:ph idx="12" type="sldNum"/>
          </p:nvPr>
        </p:nvSpPr>
        <p:spPr>
          <a:xfrm>
            <a:off x="7618000" y="6182000"/>
            <a:ext cx="1487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66" name="Google Shape;366;p21"/>
          <p:cNvGrpSpPr/>
          <p:nvPr/>
        </p:nvGrpSpPr>
        <p:grpSpPr>
          <a:xfrm>
            <a:off x="236914" y="787833"/>
            <a:ext cx="473652" cy="492688"/>
            <a:chOff x="2594050" y="1631825"/>
            <a:chExt cx="439625" cy="439625"/>
          </a:xfrm>
        </p:grpSpPr>
        <p:sp>
          <p:nvSpPr>
            <p:cNvPr id="367" name="Google Shape;367;p21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1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1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1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2"/>
          <p:cNvSpPr txBox="1"/>
          <p:nvPr>
            <p:ph type="title"/>
          </p:nvPr>
        </p:nvSpPr>
        <p:spPr>
          <a:xfrm>
            <a:off x="814275" y="523425"/>
            <a:ext cx="5855700" cy="10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Software Project Management Plan</a:t>
            </a:r>
            <a:endParaRPr sz="3000"/>
          </a:p>
        </p:txBody>
      </p:sp>
      <p:sp>
        <p:nvSpPr>
          <p:cNvPr id="376" name="Google Shape;376;p22"/>
          <p:cNvSpPr txBox="1"/>
          <p:nvPr>
            <p:ph idx="1" type="body"/>
          </p:nvPr>
        </p:nvSpPr>
        <p:spPr>
          <a:xfrm>
            <a:off x="651725" y="2820263"/>
            <a:ext cx="2538600" cy="27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1000"/>
              </a:spcAft>
              <a:buSzPts val="2800"/>
              <a:buChar char="●"/>
            </a:pPr>
            <a:r>
              <a:rPr lang="en" sz="2800"/>
              <a:t>Organization structure</a:t>
            </a:r>
            <a:endParaRPr sz="2800"/>
          </a:p>
        </p:txBody>
      </p:sp>
      <p:sp>
        <p:nvSpPr>
          <p:cNvPr id="377" name="Google Shape;377;p22"/>
          <p:cNvSpPr txBox="1"/>
          <p:nvPr>
            <p:ph idx="12" type="sldNum"/>
          </p:nvPr>
        </p:nvSpPr>
        <p:spPr>
          <a:xfrm>
            <a:off x="7618000" y="6182000"/>
            <a:ext cx="1487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78" name="Google Shape;378;p22"/>
          <p:cNvGrpSpPr/>
          <p:nvPr/>
        </p:nvGrpSpPr>
        <p:grpSpPr>
          <a:xfrm>
            <a:off x="236914" y="787833"/>
            <a:ext cx="473652" cy="492688"/>
            <a:chOff x="2594050" y="1631825"/>
            <a:chExt cx="439625" cy="439625"/>
          </a:xfrm>
        </p:grpSpPr>
        <p:sp>
          <p:nvSpPr>
            <p:cNvPr id="379" name="Google Shape;379;p22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2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3" name="Google Shape;38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7169" y="1544937"/>
            <a:ext cx="4955055" cy="531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/>
          <p:nvPr>
            <p:ph type="title"/>
          </p:nvPr>
        </p:nvSpPr>
        <p:spPr>
          <a:xfrm>
            <a:off x="814275" y="523425"/>
            <a:ext cx="5855700" cy="10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Software Project Management Plan</a:t>
            </a:r>
            <a:endParaRPr sz="3000"/>
          </a:p>
        </p:txBody>
      </p:sp>
      <p:sp>
        <p:nvSpPr>
          <p:cNvPr id="389" name="Google Shape;389;p23"/>
          <p:cNvSpPr txBox="1"/>
          <p:nvPr>
            <p:ph idx="1" type="body"/>
          </p:nvPr>
        </p:nvSpPr>
        <p:spPr>
          <a:xfrm>
            <a:off x="732975" y="1907187"/>
            <a:ext cx="6018300" cy="8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1000"/>
              </a:spcAft>
              <a:buSzPts val="2800"/>
              <a:buChar char="●"/>
            </a:pPr>
            <a:r>
              <a:rPr lang="en" sz="2800"/>
              <a:t>Software process model</a:t>
            </a:r>
            <a:endParaRPr sz="2800"/>
          </a:p>
        </p:txBody>
      </p:sp>
      <p:sp>
        <p:nvSpPr>
          <p:cNvPr id="390" name="Google Shape;390;p23"/>
          <p:cNvSpPr txBox="1"/>
          <p:nvPr>
            <p:ph idx="12" type="sldNum"/>
          </p:nvPr>
        </p:nvSpPr>
        <p:spPr>
          <a:xfrm>
            <a:off x="7618000" y="6182000"/>
            <a:ext cx="1487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1" name="Google Shape;3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849" y="2866686"/>
            <a:ext cx="6018300" cy="3184701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23"/>
          <p:cNvSpPr txBox="1"/>
          <p:nvPr/>
        </p:nvSpPr>
        <p:spPr>
          <a:xfrm>
            <a:off x="2382900" y="6260900"/>
            <a:ext cx="4378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Condensed"/>
                <a:ea typeface="Roboto Condensed"/>
                <a:cs typeface="Roboto Condensed"/>
                <a:sym typeface="Roboto Condensed"/>
              </a:rPr>
              <a:t>Iterative development model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393" name="Google Shape;393;p23"/>
          <p:cNvGrpSpPr/>
          <p:nvPr/>
        </p:nvGrpSpPr>
        <p:grpSpPr>
          <a:xfrm>
            <a:off x="236914" y="787833"/>
            <a:ext cx="473652" cy="492688"/>
            <a:chOff x="2594050" y="1631825"/>
            <a:chExt cx="439625" cy="439625"/>
          </a:xfrm>
        </p:grpSpPr>
        <p:sp>
          <p:nvSpPr>
            <p:cNvPr id="394" name="Google Shape;394;p23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3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3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3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4"/>
          <p:cNvSpPr txBox="1"/>
          <p:nvPr>
            <p:ph type="title"/>
          </p:nvPr>
        </p:nvSpPr>
        <p:spPr>
          <a:xfrm>
            <a:off x="814275" y="523425"/>
            <a:ext cx="5855700" cy="10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Software Project Management Plan</a:t>
            </a:r>
            <a:endParaRPr sz="3000"/>
          </a:p>
        </p:txBody>
      </p:sp>
      <p:sp>
        <p:nvSpPr>
          <p:cNvPr id="403" name="Google Shape;403;p24"/>
          <p:cNvSpPr txBox="1"/>
          <p:nvPr>
            <p:ph idx="12" type="sldNum"/>
          </p:nvPr>
        </p:nvSpPr>
        <p:spPr>
          <a:xfrm>
            <a:off x="7618000" y="6182000"/>
            <a:ext cx="1487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04" name="Google Shape;404;p24"/>
          <p:cNvGrpSpPr/>
          <p:nvPr/>
        </p:nvGrpSpPr>
        <p:grpSpPr>
          <a:xfrm>
            <a:off x="236914" y="787833"/>
            <a:ext cx="473652" cy="492688"/>
            <a:chOff x="2594050" y="1631825"/>
            <a:chExt cx="439625" cy="439625"/>
          </a:xfrm>
        </p:grpSpPr>
        <p:sp>
          <p:nvSpPr>
            <p:cNvPr id="405" name="Google Shape;405;p24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4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4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4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9" name="Google Shape;4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612" y="2451060"/>
            <a:ext cx="7482776" cy="4289266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4"/>
          <p:cNvSpPr txBox="1"/>
          <p:nvPr>
            <p:ph idx="1" type="body"/>
          </p:nvPr>
        </p:nvSpPr>
        <p:spPr>
          <a:xfrm>
            <a:off x="408025" y="1753252"/>
            <a:ext cx="6018300" cy="6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1000"/>
              </a:spcAft>
              <a:buSzPts val="2800"/>
              <a:buChar char="●"/>
            </a:pPr>
            <a:r>
              <a:rPr lang="en" sz="2800"/>
              <a:t>Project schedule</a:t>
            </a:r>
            <a:endParaRPr sz="2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5"/>
          <p:cNvSpPr txBox="1"/>
          <p:nvPr>
            <p:ph type="title"/>
          </p:nvPr>
        </p:nvSpPr>
        <p:spPr>
          <a:xfrm>
            <a:off x="814275" y="523425"/>
            <a:ext cx="5855700" cy="10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Software Project Management Plan</a:t>
            </a:r>
            <a:endParaRPr sz="3000"/>
          </a:p>
        </p:txBody>
      </p:sp>
      <p:sp>
        <p:nvSpPr>
          <p:cNvPr id="416" name="Google Shape;416;p25"/>
          <p:cNvSpPr txBox="1"/>
          <p:nvPr>
            <p:ph idx="12" type="sldNum"/>
          </p:nvPr>
        </p:nvSpPr>
        <p:spPr>
          <a:xfrm>
            <a:off x="7618000" y="6182000"/>
            <a:ext cx="1487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17" name="Google Shape;417;p25"/>
          <p:cNvGrpSpPr/>
          <p:nvPr/>
        </p:nvGrpSpPr>
        <p:grpSpPr>
          <a:xfrm>
            <a:off x="236914" y="787833"/>
            <a:ext cx="473652" cy="492688"/>
            <a:chOff x="2594050" y="1631825"/>
            <a:chExt cx="439625" cy="439625"/>
          </a:xfrm>
        </p:grpSpPr>
        <p:sp>
          <p:nvSpPr>
            <p:cNvPr id="418" name="Google Shape;418;p25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5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5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5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2" name="Google Shape;422;p25"/>
          <p:cNvSpPr txBox="1"/>
          <p:nvPr>
            <p:ph idx="1" type="body"/>
          </p:nvPr>
        </p:nvSpPr>
        <p:spPr>
          <a:xfrm>
            <a:off x="373825" y="1958477"/>
            <a:ext cx="6018300" cy="6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1000"/>
              </a:spcAft>
              <a:buSzPts val="2800"/>
              <a:buChar char="●"/>
            </a:pPr>
            <a:r>
              <a:rPr lang="en" sz="2800"/>
              <a:t>Tools and Software</a:t>
            </a:r>
            <a:endParaRPr sz="2800"/>
          </a:p>
        </p:txBody>
      </p:sp>
      <p:pic>
        <p:nvPicPr>
          <p:cNvPr id="423" name="Google Shape;42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901" y="2569250"/>
            <a:ext cx="6610200" cy="41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6"/>
          <p:cNvSpPr txBox="1"/>
          <p:nvPr>
            <p:ph type="title"/>
          </p:nvPr>
        </p:nvSpPr>
        <p:spPr>
          <a:xfrm>
            <a:off x="814275" y="523425"/>
            <a:ext cx="5855700" cy="10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Software Project Management Plan</a:t>
            </a:r>
            <a:endParaRPr sz="3000"/>
          </a:p>
        </p:txBody>
      </p:sp>
      <p:sp>
        <p:nvSpPr>
          <p:cNvPr id="429" name="Google Shape;429;p26"/>
          <p:cNvSpPr txBox="1"/>
          <p:nvPr>
            <p:ph idx="12" type="sldNum"/>
          </p:nvPr>
        </p:nvSpPr>
        <p:spPr>
          <a:xfrm>
            <a:off x="7618000" y="6182000"/>
            <a:ext cx="1487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30" name="Google Shape;430;p26"/>
          <p:cNvGrpSpPr/>
          <p:nvPr/>
        </p:nvGrpSpPr>
        <p:grpSpPr>
          <a:xfrm>
            <a:off x="236914" y="787833"/>
            <a:ext cx="473652" cy="492688"/>
            <a:chOff x="2594050" y="1631825"/>
            <a:chExt cx="439625" cy="439625"/>
          </a:xfrm>
        </p:grpSpPr>
        <p:sp>
          <p:nvSpPr>
            <p:cNvPr id="431" name="Google Shape;431;p26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6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6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6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26"/>
          <p:cNvSpPr txBox="1"/>
          <p:nvPr>
            <p:ph idx="1" type="body"/>
          </p:nvPr>
        </p:nvSpPr>
        <p:spPr>
          <a:xfrm>
            <a:off x="373825" y="1806077"/>
            <a:ext cx="6018300" cy="6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1000"/>
              </a:spcAft>
              <a:buSzPts val="2800"/>
              <a:buChar char="●"/>
            </a:pPr>
            <a:r>
              <a:rPr lang="en" sz="2800"/>
              <a:t>Risk management plan</a:t>
            </a:r>
            <a:endParaRPr sz="2800"/>
          </a:p>
        </p:txBody>
      </p:sp>
      <p:pic>
        <p:nvPicPr>
          <p:cNvPr id="436" name="Google Shape;4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300" y="2427675"/>
            <a:ext cx="7155399" cy="389387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26"/>
          <p:cNvSpPr txBox="1"/>
          <p:nvPr/>
        </p:nvSpPr>
        <p:spPr>
          <a:xfrm>
            <a:off x="3639900" y="6360900"/>
            <a:ext cx="18642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Condensed"/>
                <a:ea typeface="Roboto Condensed"/>
                <a:cs typeface="Roboto Condensed"/>
                <a:sym typeface="Roboto Condensed"/>
              </a:rPr>
              <a:t>Risk identification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 txBox="1"/>
          <p:nvPr>
            <p:ph type="title"/>
          </p:nvPr>
        </p:nvSpPr>
        <p:spPr>
          <a:xfrm>
            <a:off x="814275" y="523425"/>
            <a:ext cx="5855700" cy="10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Software Project Management Plan</a:t>
            </a:r>
            <a:endParaRPr sz="3000"/>
          </a:p>
        </p:txBody>
      </p:sp>
      <p:sp>
        <p:nvSpPr>
          <p:cNvPr id="443" name="Google Shape;443;p27"/>
          <p:cNvSpPr txBox="1"/>
          <p:nvPr>
            <p:ph idx="12" type="sldNum"/>
          </p:nvPr>
        </p:nvSpPr>
        <p:spPr>
          <a:xfrm>
            <a:off x="7618000" y="6182000"/>
            <a:ext cx="1487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44" name="Google Shape;444;p27"/>
          <p:cNvGrpSpPr/>
          <p:nvPr/>
        </p:nvGrpSpPr>
        <p:grpSpPr>
          <a:xfrm>
            <a:off x="236914" y="787833"/>
            <a:ext cx="473652" cy="492688"/>
            <a:chOff x="2594050" y="1631825"/>
            <a:chExt cx="439625" cy="439625"/>
          </a:xfrm>
        </p:grpSpPr>
        <p:sp>
          <p:nvSpPr>
            <p:cNvPr id="445" name="Google Shape;445;p27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7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7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7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9" name="Google Shape;449;p27"/>
          <p:cNvSpPr txBox="1"/>
          <p:nvPr>
            <p:ph idx="1" type="body"/>
          </p:nvPr>
        </p:nvSpPr>
        <p:spPr>
          <a:xfrm>
            <a:off x="373825" y="1806077"/>
            <a:ext cx="6018300" cy="6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1000"/>
              </a:spcAft>
              <a:buSzPts val="2800"/>
              <a:buChar char="●"/>
            </a:pPr>
            <a:r>
              <a:rPr lang="en" sz="2800"/>
              <a:t>Risk management plan</a:t>
            </a:r>
            <a:endParaRPr sz="2800"/>
          </a:p>
        </p:txBody>
      </p:sp>
      <p:pic>
        <p:nvPicPr>
          <p:cNvPr id="450" name="Google Shape;4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8513" y="2367674"/>
            <a:ext cx="4926975" cy="391702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27"/>
          <p:cNvSpPr txBox="1"/>
          <p:nvPr/>
        </p:nvSpPr>
        <p:spPr>
          <a:xfrm>
            <a:off x="3195900" y="6284700"/>
            <a:ext cx="27522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Condensed"/>
                <a:ea typeface="Roboto Condensed"/>
                <a:cs typeface="Roboto Condensed"/>
                <a:sym typeface="Roboto Condensed"/>
              </a:rPr>
              <a:t>Probability/Impact matrixes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8"/>
          <p:cNvSpPr txBox="1"/>
          <p:nvPr>
            <p:ph type="title"/>
          </p:nvPr>
        </p:nvSpPr>
        <p:spPr>
          <a:xfrm>
            <a:off x="814275" y="523425"/>
            <a:ext cx="5855700" cy="10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Software Project Management Plan</a:t>
            </a:r>
            <a:endParaRPr sz="3000"/>
          </a:p>
        </p:txBody>
      </p:sp>
      <p:sp>
        <p:nvSpPr>
          <p:cNvPr id="457" name="Google Shape;457;p28"/>
          <p:cNvSpPr txBox="1"/>
          <p:nvPr>
            <p:ph idx="12" type="sldNum"/>
          </p:nvPr>
        </p:nvSpPr>
        <p:spPr>
          <a:xfrm>
            <a:off x="7618000" y="6182000"/>
            <a:ext cx="1487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58" name="Google Shape;458;p28"/>
          <p:cNvGrpSpPr/>
          <p:nvPr/>
        </p:nvGrpSpPr>
        <p:grpSpPr>
          <a:xfrm>
            <a:off x="236914" y="787833"/>
            <a:ext cx="473652" cy="492688"/>
            <a:chOff x="2594050" y="1631825"/>
            <a:chExt cx="439625" cy="439625"/>
          </a:xfrm>
        </p:grpSpPr>
        <p:sp>
          <p:nvSpPr>
            <p:cNvPr id="459" name="Google Shape;459;p28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8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8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8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3" name="Google Shape;463;p28"/>
          <p:cNvSpPr txBox="1"/>
          <p:nvPr>
            <p:ph idx="1" type="body"/>
          </p:nvPr>
        </p:nvSpPr>
        <p:spPr>
          <a:xfrm>
            <a:off x="459350" y="2329400"/>
            <a:ext cx="3799200" cy="30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Communication </a:t>
            </a:r>
            <a:r>
              <a:rPr lang="en" sz="2800"/>
              <a:t>plan</a:t>
            </a:r>
            <a:endParaRPr sz="2800"/>
          </a:p>
          <a:p>
            <a:pPr indent="-406400" lvl="1" marL="914400" rtl="0" algn="l">
              <a:spcBef>
                <a:spcPts val="1000"/>
              </a:spcBef>
              <a:spcAft>
                <a:spcPts val="0"/>
              </a:spcAft>
              <a:buSzPts val="2800"/>
              <a:buChar char="○"/>
            </a:pPr>
            <a:r>
              <a:rPr lang="en" sz="2800"/>
              <a:t>Daily report</a:t>
            </a:r>
            <a:endParaRPr sz="2800"/>
          </a:p>
          <a:p>
            <a:pPr indent="-406400" lvl="1" marL="914400" rtl="0" algn="l">
              <a:spcBef>
                <a:spcPts val="1000"/>
              </a:spcBef>
              <a:spcAft>
                <a:spcPts val="1000"/>
              </a:spcAft>
              <a:buSzPts val="2800"/>
              <a:buChar char="○"/>
            </a:pPr>
            <a:r>
              <a:rPr lang="en" sz="2800"/>
              <a:t>Weekly report</a:t>
            </a:r>
            <a:endParaRPr sz="2800"/>
          </a:p>
        </p:txBody>
      </p:sp>
      <p:pic>
        <p:nvPicPr>
          <p:cNvPr id="464" name="Google Shape;4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7950" y="1544925"/>
            <a:ext cx="4441570" cy="463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9"/>
          <p:cNvSpPr txBox="1"/>
          <p:nvPr>
            <p:ph type="ctrTitle"/>
          </p:nvPr>
        </p:nvSpPr>
        <p:spPr>
          <a:xfrm>
            <a:off x="463525" y="4379600"/>
            <a:ext cx="48894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0"/>
              <a:t>Software Requirement Specification</a:t>
            </a:r>
            <a:endParaRPr b="0" sz="4000"/>
          </a:p>
        </p:txBody>
      </p:sp>
      <p:sp>
        <p:nvSpPr>
          <p:cNvPr id="470" name="Google Shape;470;p29"/>
          <p:cNvSpPr txBox="1"/>
          <p:nvPr>
            <p:ph idx="1" type="subTitle"/>
          </p:nvPr>
        </p:nvSpPr>
        <p:spPr>
          <a:xfrm>
            <a:off x="463525" y="5926099"/>
            <a:ext cx="4094400" cy="4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29"/>
          <p:cNvSpPr txBox="1"/>
          <p:nvPr>
            <p:ph idx="12" type="sldNum"/>
          </p:nvPr>
        </p:nvSpPr>
        <p:spPr>
          <a:xfrm>
            <a:off x="7618000" y="6182000"/>
            <a:ext cx="1487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2" name="Google Shape;472;p29"/>
          <p:cNvSpPr txBox="1"/>
          <p:nvPr/>
        </p:nvSpPr>
        <p:spPr>
          <a:xfrm>
            <a:off x="463525" y="786725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/>
          <p:nvPr>
            <p:ph type="title"/>
          </p:nvPr>
        </p:nvSpPr>
        <p:spPr>
          <a:xfrm>
            <a:off x="814275" y="523433"/>
            <a:ext cx="5258400" cy="10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Webgad Team</a:t>
            </a:r>
            <a:endParaRPr b="0" sz="3000"/>
          </a:p>
        </p:txBody>
      </p:sp>
      <p:sp>
        <p:nvSpPr>
          <p:cNvPr id="190" name="Google Shape;190;p12"/>
          <p:cNvSpPr txBox="1"/>
          <p:nvPr>
            <p:ph idx="12" type="sldNum"/>
          </p:nvPr>
        </p:nvSpPr>
        <p:spPr>
          <a:xfrm>
            <a:off x="7618000" y="6182000"/>
            <a:ext cx="1487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12"/>
          <p:cNvSpPr txBox="1"/>
          <p:nvPr>
            <p:ph idx="1" type="body"/>
          </p:nvPr>
        </p:nvSpPr>
        <p:spPr>
          <a:xfrm>
            <a:off x="814275" y="2325900"/>
            <a:ext cx="3784200" cy="24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Font typeface="Roboto Condensed"/>
              <a:buChar char="➢"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Nguyễn Xuân Chức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➢"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Nguyễn Thanh Sơn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➢"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Tô Quang Duy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➢"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Nguyễn Văn Vũ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➢"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Nguyễn Ngọc Lâm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192" name="Google Shape;192;p12"/>
          <p:cNvGrpSpPr/>
          <p:nvPr/>
        </p:nvGrpSpPr>
        <p:grpSpPr>
          <a:xfrm>
            <a:off x="293764" y="765488"/>
            <a:ext cx="457218" cy="537497"/>
            <a:chOff x="590250" y="244200"/>
            <a:chExt cx="407975" cy="532175"/>
          </a:xfrm>
        </p:grpSpPr>
        <p:sp>
          <p:nvSpPr>
            <p:cNvPr id="193" name="Google Shape;193;p12"/>
            <p:cNvSpPr/>
            <p:nvPr/>
          </p:nvSpPr>
          <p:spPr>
            <a:xfrm>
              <a:off x="623125" y="313625"/>
              <a:ext cx="375100" cy="462750"/>
            </a:xfrm>
            <a:custGeom>
              <a:rect b="b" l="l" r="r" t="t"/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590250" y="2697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796650" y="274025"/>
              <a:ext cx="45100" cy="45100"/>
            </a:xfrm>
            <a:custGeom>
              <a:rect b="b" l="l" r="r" t="t"/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7138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310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49925" y="5900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49925" y="5346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4798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4244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879475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548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7376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8204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903225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0"/>
          <p:cNvSpPr txBox="1"/>
          <p:nvPr>
            <p:ph type="title"/>
          </p:nvPr>
        </p:nvSpPr>
        <p:spPr>
          <a:xfrm>
            <a:off x="814275" y="523425"/>
            <a:ext cx="5593200" cy="10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Software requirement specification</a:t>
            </a:r>
            <a:endParaRPr sz="3000"/>
          </a:p>
        </p:txBody>
      </p:sp>
      <p:sp>
        <p:nvSpPr>
          <p:cNvPr id="478" name="Google Shape;478;p30"/>
          <p:cNvSpPr txBox="1"/>
          <p:nvPr>
            <p:ph idx="1" type="body"/>
          </p:nvPr>
        </p:nvSpPr>
        <p:spPr>
          <a:xfrm>
            <a:off x="814275" y="2128950"/>
            <a:ext cx="6132600" cy="41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AutoNum type="arabicPeriod"/>
            </a:pPr>
            <a:r>
              <a:rPr lang="en" sz="2800"/>
              <a:t>User requirement</a:t>
            </a:r>
            <a:endParaRPr sz="2800"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AutoNum type="arabicPeriod"/>
            </a:pPr>
            <a:r>
              <a:rPr lang="en" sz="2800"/>
              <a:t>System requirement</a:t>
            </a:r>
            <a:endParaRPr sz="2800"/>
          </a:p>
          <a:p>
            <a:pPr indent="-4064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800"/>
              <a:buAutoNum type="arabicPeriod"/>
            </a:pPr>
            <a:r>
              <a:rPr lang="en" sz="2800"/>
              <a:t>Non-functional requirement</a:t>
            </a:r>
            <a:endParaRPr sz="2800"/>
          </a:p>
        </p:txBody>
      </p:sp>
      <p:sp>
        <p:nvSpPr>
          <p:cNvPr id="479" name="Google Shape;479;p30"/>
          <p:cNvSpPr txBox="1"/>
          <p:nvPr>
            <p:ph idx="12" type="sldNum"/>
          </p:nvPr>
        </p:nvSpPr>
        <p:spPr>
          <a:xfrm>
            <a:off x="7618000" y="6182000"/>
            <a:ext cx="1487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80" name="Google Shape;480;p30"/>
          <p:cNvGrpSpPr/>
          <p:nvPr/>
        </p:nvGrpSpPr>
        <p:grpSpPr>
          <a:xfrm>
            <a:off x="236914" y="787833"/>
            <a:ext cx="473652" cy="492688"/>
            <a:chOff x="2594050" y="1631825"/>
            <a:chExt cx="439625" cy="439625"/>
          </a:xfrm>
        </p:grpSpPr>
        <p:sp>
          <p:nvSpPr>
            <p:cNvPr id="481" name="Google Shape;481;p30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0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0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0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1"/>
          <p:cNvSpPr txBox="1"/>
          <p:nvPr>
            <p:ph idx="1" type="body"/>
          </p:nvPr>
        </p:nvSpPr>
        <p:spPr>
          <a:xfrm>
            <a:off x="324950" y="2150375"/>
            <a:ext cx="3505800" cy="14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800"/>
              <a:t>1.	User requirement</a:t>
            </a:r>
            <a:endParaRPr b="1" sz="2800"/>
          </a:p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Condensed"/>
              <a:buChar char="❖"/>
            </a:pPr>
            <a:r>
              <a:rPr lang="en" sz="24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Business process diagram</a:t>
            </a:r>
            <a:endParaRPr sz="24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90" name="Google Shape;490;p31"/>
          <p:cNvSpPr txBox="1"/>
          <p:nvPr>
            <p:ph type="title"/>
          </p:nvPr>
        </p:nvSpPr>
        <p:spPr>
          <a:xfrm>
            <a:off x="814275" y="523425"/>
            <a:ext cx="5549700" cy="10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Software requirement specification</a:t>
            </a:r>
            <a:endParaRPr sz="3000"/>
          </a:p>
        </p:txBody>
      </p:sp>
      <p:sp>
        <p:nvSpPr>
          <p:cNvPr id="491" name="Google Shape;491;p31"/>
          <p:cNvSpPr txBox="1"/>
          <p:nvPr>
            <p:ph idx="12" type="sldNum"/>
          </p:nvPr>
        </p:nvSpPr>
        <p:spPr>
          <a:xfrm>
            <a:off x="7618000" y="6182000"/>
            <a:ext cx="1487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2" name="Google Shape;4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5525" y="1772625"/>
            <a:ext cx="4583376" cy="50127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31"/>
          <p:cNvGrpSpPr/>
          <p:nvPr/>
        </p:nvGrpSpPr>
        <p:grpSpPr>
          <a:xfrm>
            <a:off x="236914" y="787833"/>
            <a:ext cx="473652" cy="492688"/>
            <a:chOff x="2594050" y="1631825"/>
            <a:chExt cx="439625" cy="439625"/>
          </a:xfrm>
        </p:grpSpPr>
        <p:sp>
          <p:nvSpPr>
            <p:cNvPr id="494" name="Google Shape;494;p31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1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1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1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2"/>
          <p:cNvSpPr txBox="1"/>
          <p:nvPr>
            <p:ph type="title"/>
          </p:nvPr>
        </p:nvSpPr>
        <p:spPr>
          <a:xfrm>
            <a:off x="814275" y="523425"/>
            <a:ext cx="5549700" cy="10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Software requirement specification</a:t>
            </a:r>
            <a:endParaRPr sz="3000"/>
          </a:p>
        </p:txBody>
      </p:sp>
      <p:sp>
        <p:nvSpPr>
          <p:cNvPr id="503" name="Google Shape;503;p32"/>
          <p:cNvSpPr txBox="1"/>
          <p:nvPr>
            <p:ph idx="12" type="sldNum"/>
          </p:nvPr>
        </p:nvSpPr>
        <p:spPr>
          <a:xfrm>
            <a:off x="7618000" y="6182000"/>
            <a:ext cx="1487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4" name="Google Shape;504;p32"/>
          <p:cNvSpPr txBox="1"/>
          <p:nvPr>
            <p:ph idx="1" type="body"/>
          </p:nvPr>
        </p:nvSpPr>
        <p:spPr>
          <a:xfrm>
            <a:off x="621500" y="2150375"/>
            <a:ext cx="6996600" cy="43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800"/>
              <a:t>1.	</a:t>
            </a:r>
            <a:r>
              <a:rPr b="1" lang="en" sz="2800"/>
              <a:t>User requirement</a:t>
            </a:r>
            <a:endParaRPr b="1" sz="2800"/>
          </a:p>
          <a:p>
            <a:pPr indent="-381000" lvl="0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Condensed"/>
              <a:buChar char="❖"/>
            </a:pPr>
            <a:r>
              <a:rPr lang="en" sz="24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Main function:</a:t>
            </a:r>
            <a:endParaRPr sz="24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Condensed"/>
              <a:buChar char="➢"/>
            </a:pPr>
            <a:r>
              <a:rPr lang="en" sz="24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Webgad Account</a:t>
            </a:r>
            <a:endParaRPr sz="24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Condensed"/>
              <a:buChar char="➢"/>
            </a:pPr>
            <a:r>
              <a:rPr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Webgad Store</a:t>
            </a:r>
            <a:endParaRPr sz="24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Condensed"/>
              <a:buChar char="➢"/>
            </a:pPr>
            <a:r>
              <a:rPr lang="en" sz="24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Webgad Console</a:t>
            </a:r>
            <a:endParaRPr sz="24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Condensed"/>
              <a:buChar char="➢"/>
            </a:pPr>
            <a:r>
              <a:rPr lang="en" sz="24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Webgad Admin</a:t>
            </a:r>
            <a:endParaRPr sz="24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Condensed"/>
              <a:buChar char="➢"/>
            </a:pPr>
            <a:r>
              <a:rPr lang="en" sz="24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Mongo client library</a:t>
            </a:r>
            <a:endParaRPr sz="24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505" name="Google Shape;505;p32"/>
          <p:cNvGrpSpPr/>
          <p:nvPr/>
        </p:nvGrpSpPr>
        <p:grpSpPr>
          <a:xfrm>
            <a:off x="236914" y="787833"/>
            <a:ext cx="473652" cy="492688"/>
            <a:chOff x="2594050" y="1631825"/>
            <a:chExt cx="439625" cy="439625"/>
          </a:xfrm>
        </p:grpSpPr>
        <p:sp>
          <p:nvSpPr>
            <p:cNvPr id="506" name="Google Shape;506;p32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3"/>
          <p:cNvSpPr txBox="1"/>
          <p:nvPr>
            <p:ph type="title"/>
          </p:nvPr>
        </p:nvSpPr>
        <p:spPr>
          <a:xfrm>
            <a:off x="814275" y="523425"/>
            <a:ext cx="5607900" cy="10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</a:rPr>
              <a:t>Software requirement specification</a:t>
            </a:r>
            <a:endParaRPr/>
          </a:p>
        </p:txBody>
      </p:sp>
      <p:sp>
        <p:nvSpPr>
          <p:cNvPr id="515" name="Google Shape;515;p33"/>
          <p:cNvSpPr txBox="1"/>
          <p:nvPr>
            <p:ph idx="12" type="sldNum"/>
          </p:nvPr>
        </p:nvSpPr>
        <p:spPr>
          <a:xfrm>
            <a:off x="7618000" y="6182000"/>
            <a:ext cx="1487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6" name="Google Shape;516;p33"/>
          <p:cNvSpPr txBox="1"/>
          <p:nvPr>
            <p:ph idx="1" type="body"/>
          </p:nvPr>
        </p:nvSpPr>
        <p:spPr>
          <a:xfrm>
            <a:off x="625500" y="1698388"/>
            <a:ext cx="7893000" cy="28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2.	System</a:t>
            </a:r>
            <a:r>
              <a:rPr b="1" lang="en" sz="2800"/>
              <a:t> requirement</a:t>
            </a:r>
            <a:endParaRPr b="1" sz="2800"/>
          </a:p>
          <a:p>
            <a:pPr indent="-3746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Roboto Condensed"/>
              <a:buChar char="❖"/>
            </a:pPr>
            <a:r>
              <a:rPr b="0" lang="en" sz="23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User interface</a:t>
            </a:r>
            <a:endParaRPr b="0" sz="23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Roboto Condensed"/>
              <a:buChar char="❖"/>
            </a:pPr>
            <a:r>
              <a:rPr b="0" lang="en" sz="23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Hardware interface</a:t>
            </a:r>
            <a:endParaRPr b="0" sz="23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Roboto Condensed"/>
              <a:buChar char="❖"/>
            </a:pPr>
            <a:r>
              <a:rPr b="0" lang="en" sz="23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Software interface</a:t>
            </a:r>
            <a:endParaRPr b="0" sz="23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Roboto Condensed"/>
              <a:buChar char="❖"/>
            </a:pPr>
            <a:r>
              <a:rPr b="0" lang="en" sz="23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Communication</a:t>
            </a:r>
            <a:endParaRPr b="0" sz="23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17" name="Google Shape;5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400" y="4771750"/>
            <a:ext cx="1828800" cy="183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3600" y="4771750"/>
            <a:ext cx="1920240" cy="183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6254" y="4771750"/>
            <a:ext cx="1831150" cy="183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13600" y="4772926"/>
            <a:ext cx="2103120" cy="1828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1" name="Google Shape;521;p33"/>
          <p:cNvGrpSpPr/>
          <p:nvPr/>
        </p:nvGrpSpPr>
        <p:grpSpPr>
          <a:xfrm>
            <a:off x="236914" y="787833"/>
            <a:ext cx="473652" cy="492688"/>
            <a:chOff x="2594050" y="1631825"/>
            <a:chExt cx="439625" cy="439625"/>
          </a:xfrm>
        </p:grpSpPr>
        <p:sp>
          <p:nvSpPr>
            <p:cNvPr id="522" name="Google Shape;522;p33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3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3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3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4"/>
          <p:cNvSpPr txBox="1"/>
          <p:nvPr>
            <p:ph type="title"/>
          </p:nvPr>
        </p:nvSpPr>
        <p:spPr>
          <a:xfrm>
            <a:off x="814275" y="523425"/>
            <a:ext cx="5607900" cy="10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Software requirement specification</a:t>
            </a:r>
            <a:endParaRPr/>
          </a:p>
        </p:txBody>
      </p:sp>
      <p:sp>
        <p:nvSpPr>
          <p:cNvPr id="531" name="Google Shape;531;p34"/>
          <p:cNvSpPr txBox="1"/>
          <p:nvPr>
            <p:ph idx="12" type="sldNum"/>
          </p:nvPr>
        </p:nvSpPr>
        <p:spPr>
          <a:xfrm>
            <a:off x="7618000" y="6182000"/>
            <a:ext cx="1487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2" name="Google Shape;532;p34"/>
          <p:cNvSpPr txBox="1"/>
          <p:nvPr>
            <p:ph idx="1" type="body"/>
          </p:nvPr>
        </p:nvSpPr>
        <p:spPr>
          <a:xfrm>
            <a:off x="625500" y="1812950"/>
            <a:ext cx="7893000" cy="31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3</a:t>
            </a:r>
            <a:r>
              <a:rPr lang="en" sz="2800"/>
              <a:t>.	</a:t>
            </a:r>
            <a:r>
              <a:rPr lang="en" sz="2800"/>
              <a:t>Non-functional requirement</a:t>
            </a:r>
            <a:endParaRPr b="1" sz="2800"/>
          </a:p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Condensed"/>
              <a:buChar char="❖"/>
            </a:pPr>
            <a:r>
              <a:rPr b="0" lang="en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Security</a:t>
            </a:r>
            <a:endParaRPr b="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Condensed"/>
              <a:buChar char="❖"/>
            </a:pPr>
            <a:r>
              <a:rPr b="0" lang="en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Performance</a:t>
            </a:r>
            <a:endParaRPr b="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Condensed"/>
              <a:buChar char="❖"/>
            </a:pPr>
            <a:r>
              <a:rPr b="0" lang="en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Usability</a:t>
            </a:r>
            <a:endParaRPr b="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Condensed"/>
              <a:buChar char="❖"/>
            </a:pPr>
            <a:r>
              <a:rPr b="0" lang="en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Maintainability &amp; Scalability</a:t>
            </a:r>
            <a:endParaRPr b="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533" name="Google Shape;533;p34"/>
          <p:cNvGrpSpPr/>
          <p:nvPr/>
        </p:nvGrpSpPr>
        <p:grpSpPr>
          <a:xfrm>
            <a:off x="236914" y="787833"/>
            <a:ext cx="473652" cy="492688"/>
            <a:chOff x="2594050" y="1631825"/>
            <a:chExt cx="439625" cy="439625"/>
          </a:xfrm>
        </p:grpSpPr>
        <p:sp>
          <p:nvSpPr>
            <p:cNvPr id="534" name="Google Shape;534;p34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4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4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4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5"/>
          <p:cNvSpPr txBox="1"/>
          <p:nvPr>
            <p:ph type="title"/>
          </p:nvPr>
        </p:nvSpPr>
        <p:spPr>
          <a:xfrm>
            <a:off x="814275" y="523425"/>
            <a:ext cx="5607900" cy="10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Software requirement specification</a:t>
            </a:r>
            <a:endParaRPr/>
          </a:p>
        </p:txBody>
      </p:sp>
      <p:sp>
        <p:nvSpPr>
          <p:cNvPr id="543" name="Google Shape;543;p35"/>
          <p:cNvSpPr txBox="1"/>
          <p:nvPr>
            <p:ph idx="12" type="sldNum"/>
          </p:nvPr>
        </p:nvSpPr>
        <p:spPr>
          <a:xfrm>
            <a:off x="7618000" y="6182000"/>
            <a:ext cx="1487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4" name="Google Shape;544;p35"/>
          <p:cNvSpPr txBox="1"/>
          <p:nvPr>
            <p:ph idx="1" type="body"/>
          </p:nvPr>
        </p:nvSpPr>
        <p:spPr>
          <a:xfrm>
            <a:off x="625500" y="1812950"/>
            <a:ext cx="7893000" cy="7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800"/>
              <a:t>4</a:t>
            </a:r>
            <a:r>
              <a:rPr lang="en" sz="2800"/>
              <a:t>.	ERD</a:t>
            </a:r>
            <a:endParaRPr b="0" sz="28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45" name="Google Shape;5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775" y="2459017"/>
            <a:ext cx="8248426" cy="4143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6" name="Google Shape;546;p35"/>
          <p:cNvGrpSpPr/>
          <p:nvPr/>
        </p:nvGrpSpPr>
        <p:grpSpPr>
          <a:xfrm>
            <a:off x="236914" y="787833"/>
            <a:ext cx="473652" cy="492688"/>
            <a:chOff x="2594050" y="1631825"/>
            <a:chExt cx="439625" cy="439625"/>
          </a:xfrm>
        </p:grpSpPr>
        <p:sp>
          <p:nvSpPr>
            <p:cNvPr id="547" name="Google Shape;547;p35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5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5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5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6"/>
          <p:cNvSpPr txBox="1"/>
          <p:nvPr>
            <p:ph type="ctrTitle"/>
          </p:nvPr>
        </p:nvSpPr>
        <p:spPr>
          <a:xfrm>
            <a:off x="463525" y="4074800"/>
            <a:ext cx="48894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0"/>
              <a:t>Software Design</a:t>
            </a:r>
            <a:endParaRPr b="0" sz="4000"/>
          </a:p>
        </p:txBody>
      </p:sp>
      <p:sp>
        <p:nvSpPr>
          <p:cNvPr id="556" name="Google Shape;556;p36"/>
          <p:cNvSpPr txBox="1"/>
          <p:nvPr>
            <p:ph idx="1" type="subTitle"/>
          </p:nvPr>
        </p:nvSpPr>
        <p:spPr>
          <a:xfrm>
            <a:off x="463525" y="5926099"/>
            <a:ext cx="4094400" cy="4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36"/>
          <p:cNvSpPr txBox="1"/>
          <p:nvPr>
            <p:ph idx="12" type="sldNum"/>
          </p:nvPr>
        </p:nvSpPr>
        <p:spPr>
          <a:xfrm>
            <a:off x="7618000" y="6182000"/>
            <a:ext cx="1487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8" name="Google Shape;558;p36"/>
          <p:cNvSpPr txBox="1"/>
          <p:nvPr/>
        </p:nvSpPr>
        <p:spPr>
          <a:xfrm>
            <a:off x="463525" y="786725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7"/>
          <p:cNvSpPr txBox="1"/>
          <p:nvPr>
            <p:ph type="title"/>
          </p:nvPr>
        </p:nvSpPr>
        <p:spPr>
          <a:xfrm>
            <a:off x="814275" y="523425"/>
            <a:ext cx="5855700" cy="10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Software Design</a:t>
            </a:r>
            <a:endParaRPr sz="3000"/>
          </a:p>
        </p:txBody>
      </p:sp>
      <p:sp>
        <p:nvSpPr>
          <p:cNvPr id="564" name="Google Shape;564;p37"/>
          <p:cNvSpPr txBox="1"/>
          <p:nvPr>
            <p:ph idx="12" type="sldNum"/>
          </p:nvPr>
        </p:nvSpPr>
        <p:spPr>
          <a:xfrm>
            <a:off x="7618000" y="6182000"/>
            <a:ext cx="1487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65" name="Google Shape;565;p37"/>
          <p:cNvGrpSpPr/>
          <p:nvPr/>
        </p:nvGrpSpPr>
        <p:grpSpPr>
          <a:xfrm>
            <a:off x="236914" y="787833"/>
            <a:ext cx="473652" cy="492688"/>
            <a:chOff x="2594050" y="1631825"/>
            <a:chExt cx="439625" cy="439625"/>
          </a:xfrm>
        </p:grpSpPr>
        <p:sp>
          <p:nvSpPr>
            <p:cNvPr id="566" name="Google Shape;566;p37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7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7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7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0" name="Google Shape;570;p37"/>
          <p:cNvSpPr txBox="1"/>
          <p:nvPr>
            <p:ph idx="1" type="body"/>
          </p:nvPr>
        </p:nvSpPr>
        <p:spPr>
          <a:xfrm>
            <a:off x="373825" y="1958466"/>
            <a:ext cx="6018300" cy="34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➢"/>
            </a:pPr>
            <a:r>
              <a:rPr lang="en" sz="2800"/>
              <a:t>High-level design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➢"/>
            </a:pPr>
            <a:r>
              <a:rPr lang="en" sz="2800"/>
              <a:t>Interaction </a:t>
            </a:r>
            <a:r>
              <a:rPr lang="en"/>
              <a:t>design</a:t>
            </a:r>
            <a:endParaRPr sz="2800"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➢"/>
            </a:pPr>
            <a:r>
              <a:rPr lang="en" sz="2800"/>
              <a:t>Detail design</a:t>
            </a:r>
            <a:endParaRPr sz="28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➢"/>
            </a:pPr>
            <a:r>
              <a:rPr lang="en"/>
              <a:t>Activity design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➢"/>
            </a:pPr>
            <a:r>
              <a:rPr lang="en" sz="2800"/>
              <a:t>Database </a:t>
            </a:r>
            <a:r>
              <a:rPr lang="en"/>
              <a:t>d</a:t>
            </a:r>
            <a:r>
              <a:rPr lang="en" sz="2800"/>
              <a:t>esign</a:t>
            </a:r>
            <a:endParaRPr sz="2800"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➢"/>
            </a:pPr>
            <a:r>
              <a:rPr lang="en"/>
              <a:t>Recommendation implement detail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8"/>
          <p:cNvSpPr txBox="1"/>
          <p:nvPr>
            <p:ph type="title"/>
          </p:nvPr>
        </p:nvSpPr>
        <p:spPr>
          <a:xfrm>
            <a:off x="814275" y="523425"/>
            <a:ext cx="5855700" cy="10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Software Design</a:t>
            </a:r>
            <a:endParaRPr sz="3000"/>
          </a:p>
        </p:txBody>
      </p:sp>
      <p:sp>
        <p:nvSpPr>
          <p:cNvPr id="576" name="Google Shape;576;p38"/>
          <p:cNvSpPr txBox="1"/>
          <p:nvPr>
            <p:ph idx="12" type="sldNum"/>
          </p:nvPr>
        </p:nvSpPr>
        <p:spPr>
          <a:xfrm>
            <a:off x="7618000" y="6182000"/>
            <a:ext cx="1487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77" name="Google Shape;577;p38"/>
          <p:cNvGrpSpPr/>
          <p:nvPr/>
        </p:nvGrpSpPr>
        <p:grpSpPr>
          <a:xfrm>
            <a:off x="236914" y="787833"/>
            <a:ext cx="473652" cy="492688"/>
            <a:chOff x="2594050" y="1631825"/>
            <a:chExt cx="439625" cy="439625"/>
          </a:xfrm>
        </p:grpSpPr>
        <p:sp>
          <p:nvSpPr>
            <p:cNvPr id="578" name="Google Shape;578;p38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8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8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8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2" name="Google Shape;582;p38"/>
          <p:cNvSpPr txBox="1"/>
          <p:nvPr>
            <p:ph idx="1" type="body"/>
          </p:nvPr>
        </p:nvSpPr>
        <p:spPr>
          <a:xfrm>
            <a:off x="146850" y="1919025"/>
            <a:ext cx="2589600" cy="34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High-level design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1000"/>
              </a:spcAft>
              <a:buSzPts val="2800"/>
              <a:buChar char="➢"/>
            </a:pPr>
            <a:r>
              <a:rPr lang="en" sz="2800"/>
              <a:t>System Architecture</a:t>
            </a:r>
            <a:endParaRPr sz="2800"/>
          </a:p>
        </p:txBody>
      </p:sp>
      <p:pic>
        <p:nvPicPr>
          <p:cNvPr id="583" name="Google Shape;58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1236" y="1544925"/>
            <a:ext cx="5707664" cy="50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9"/>
          <p:cNvSpPr txBox="1"/>
          <p:nvPr>
            <p:ph type="title"/>
          </p:nvPr>
        </p:nvSpPr>
        <p:spPr>
          <a:xfrm>
            <a:off x="814275" y="523425"/>
            <a:ext cx="5855700" cy="10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Software Design</a:t>
            </a:r>
            <a:endParaRPr sz="3000"/>
          </a:p>
        </p:txBody>
      </p:sp>
      <p:sp>
        <p:nvSpPr>
          <p:cNvPr id="589" name="Google Shape;589;p39"/>
          <p:cNvSpPr txBox="1"/>
          <p:nvPr>
            <p:ph idx="12" type="sldNum"/>
          </p:nvPr>
        </p:nvSpPr>
        <p:spPr>
          <a:xfrm>
            <a:off x="7618000" y="6182000"/>
            <a:ext cx="1487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90" name="Google Shape;590;p39"/>
          <p:cNvGrpSpPr/>
          <p:nvPr/>
        </p:nvGrpSpPr>
        <p:grpSpPr>
          <a:xfrm>
            <a:off x="236914" y="787833"/>
            <a:ext cx="473652" cy="492688"/>
            <a:chOff x="2594050" y="1631825"/>
            <a:chExt cx="439625" cy="439625"/>
          </a:xfrm>
        </p:grpSpPr>
        <p:sp>
          <p:nvSpPr>
            <p:cNvPr id="591" name="Google Shape;591;p39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5" name="Google Shape;595;p39"/>
          <p:cNvSpPr txBox="1"/>
          <p:nvPr>
            <p:ph idx="1" type="body"/>
          </p:nvPr>
        </p:nvSpPr>
        <p:spPr>
          <a:xfrm>
            <a:off x="373825" y="1958466"/>
            <a:ext cx="6018300" cy="34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High-level design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➢"/>
            </a:pPr>
            <a:r>
              <a:rPr lang="en" sz="2800"/>
              <a:t> Layer diagram</a:t>
            </a:r>
            <a:endParaRPr sz="2800"/>
          </a:p>
        </p:txBody>
      </p:sp>
      <p:pic>
        <p:nvPicPr>
          <p:cNvPr id="596" name="Google Shape;59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746" y="1544925"/>
            <a:ext cx="3450579" cy="523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/>
          <p:nvPr>
            <p:ph type="title"/>
          </p:nvPr>
        </p:nvSpPr>
        <p:spPr>
          <a:xfrm>
            <a:off x="814275" y="523433"/>
            <a:ext cx="5258400" cy="10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Overview</a:t>
            </a:r>
            <a:endParaRPr b="0" sz="3000"/>
          </a:p>
        </p:txBody>
      </p:sp>
      <p:sp>
        <p:nvSpPr>
          <p:cNvPr id="212" name="Google Shape;212;p13"/>
          <p:cNvSpPr txBox="1"/>
          <p:nvPr>
            <p:ph idx="12" type="sldNum"/>
          </p:nvPr>
        </p:nvSpPr>
        <p:spPr>
          <a:xfrm>
            <a:off x="7618000" y="6182000"/>
            <a:ext cx="1487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13"/>
          <p:cNvSpPr txBox="1"/>
          <p:nvPr>
            <p:ph idx="1" type="body"/>
          </p:nvPr>
        </p:nvSpPr>
        <p:spPr>
          <a:xfrm>
            <a:off x="952425" y="2473925"/>
            <a:ext cx="5614800" cy="26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800"/>
              <a:buChar char="➢"/>
            </a:pPr>
            <a:r>
              <a:rPr b="1" lang="en" sz="2800"/>
              <a:t>Introduction</a:t>
            </a:r>
            <a:endParaRPr b="1"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➢"/>
            </a:pPr>
            <a:r>
              <a:rPr b="1" lang="en" sz="2800"/>
              <a:t>Project management plan</a:t>
            </a:r>
            <a:endParaRPr b="1"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➢"/>
            </a:pPr>
            <a:r>
              <a:rPr b="1" lang="en" sz="2800"/>
              <a:t>Software requirement specification</a:t>
            </a:r>
            <a:endParaRPr b="1"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➢"/>
            </a:pPr>
            <a:r>
              <a:rPr b="1" lang="en" sz="2800"/>
              <a:t>Software design</a:t>
            </a:r>
            <a:endParaRPr b="1"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➢"/>
            </a:pPr>
            <a:r>
              <a:rPr b="1" lang="en" sz="2800"/>
              <a:t>Software testing</a:t>
            </a:r>
            <a:endParaRPr b="1"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➢"/>
            </a:pPr>
            <a:r>
              <a:rPr b="1" lang="en" sz="2800"/>
              <a:t>QA &amp; Demo</a:t>
            </a:r>
            <a:endParaRPr b="1" sz="2800"/>
          </a:p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grpSp>
        <p:nvGrpSpPr>
          <p:cNvPr id="214" name="Google Shape;214;p13"/>
          <p:cNvGrpSpPr/>
          <p:nvPr/>
        </p:nvGrpSpPr>
        <p:grpSpPr>
          <a:xfrm>
            <a:off x="293764" y="765488"/>
            <a:ext cx="457218" cy="537497"/>
            <a:chOff x="590250" y="244200"/>
            <a:chExt cx="407975" cy="532175"/>
          </a:xfrm>
        </p:grpSpPr>
        <p:sp>
          <p:nvSpPr>
            <p:cNvPr id="215" name="Google Shape;215;p13"/>
            <p:cNvSpPr/>
            <p:nvPr/>
          </p:nvSpPr>
          <p:spPr>
            <a:xfrm>
              <a:off x="623125" y="313625"/>
              <a:ext cx="375100" cy="462750"/>
            </a:xfrm>
            <a:custGeom>
              <a:rect b="b" l="l" r="r" t="t"/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3"/>
            <p:cNvSpPr/>
            <p:nvPr/>
          </p:nvSpPr>
          <p:spPr>
            <a:xfrm>
              <a:off x="590250" y="2697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3"/>
            <p:cNvSpPr/>
            <p:nvPr/>
          </p:nvSpPr>
          <p:spPr>
            <a:xfrm>
              <a:off x="796650" y="274025"/>
              <a:ext cx="45100" cy="45100"/>
            </a:xfrm>
            <a:custGeom>
              <a:rect b="b" l="l" r="r" t="t"/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3"/>
            <p:cNvSpPr/>
            <p:nvPr/>
          </p:nvSpPr>
          <p:spPr>
            <a:xfrm>
              <a:off x="7138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3"/>
            <p:cNvSpPr/>
            <p:nvPr/>
          </p:nvSpPr>
          <p:spPr>
            <a:xfrm>
              <a:off x="6310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3"/>
            <p:cNvSpPr/>
            <p:nvPr/>
          </p:nvSpPr>
          <p:spPr>
            <a:xfrm>
              <a:off x="649925" y="5900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3"/>
            <p:cNvSpPr/>
            <p:nvPr/>
          </p:nvSpPr>
          <p:spPr>
            <a:xfrm>
              <a:off x="649925" y="5346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3"/>
            <p:cNvSpPr/>
            <p:nvPr/>
          </p:nvSpPr>
          <p:spPr>
            <a:xfrm>
              <a:off x="649925" y="4798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649925" y="4244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879475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3"/>
            <p:cNvSpPr/>
            <p:nvPr/>
          </p:nvSpPr>
          <p:spPr>
            <a:xfrm>
              <a:off x="6548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3"/>
            <p:cNvSpPr/>
            <p:nvPr/>
          </p:nvSpPr>
          <p:spPr>
            <a:xfrm>
              <a:off x="7376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3"/>
            <p:cNvSpPr/>
            <p:nvPr/>
          </p:nvSpPr>
          <p:spPr>
            <a:xfrm>
              <a:off x="8204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3"/>
            <p:cNvSpPr/>
            <p:nvPr/>
          </p:nvSpPr>
          <p:spPr>
            <a:xfrm>
              <a:off x="903225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0"/>
          <p:cNvSpPr txBox="1"/>
          <p:nvPr>
            <p:ph type="title"/>
          </p:nvPr>
        </p:nvSpPr>
        <p:spPr>
          <a:xfrm>
            <a:off x="814275" y="523425"/>
            <a:ext cx="5855700" cy="10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Software Design</a:t>
            </a:r>
            <a:endParaRPr sz="3000"/>
          </a:p>
        </p:txBody>
      </p:sp>
      <p:sp>
        <p:nvSpPr>
          <p:cNvPr id="602" name="Google Shape;602;p40"/>
          <p:cNvSpPr txBox="1"/>
          <p:nvPr>
            <p:ph idx="12" type="sldNum"/>
          </p:nvPr>
        </p:nvSpPr>
        <p:spPr>
          <a:xfrm>
            <a:off x="7618000" y="6182000"/>
            <a:ext cx="1487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03" name="Google Shape;603;p40"/>
          <p:cNvGrpSpPr/>
          <p:nvPr/>
        </p:nvGrpSpPr>
        <p:grpSpPr>
          <a:xfrm>
            <a:off x="236914" y="787833"/>
            <a:ext cx="473652" cy="492688"/>
            <a:chOff x="2594050" y="1631825"/>
            <a:chExt cx="439625" cy="439625"/>
          </a:xfrm>
        </p:grpSpPr>
        <p:sp>
          <p:nvSpPr>
            <p:cNvPr id="604" name="Google Shape;604;p40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0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0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0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8" name="Google Shape;608;p40"/>
          <p:cNvSpPr txBox="1"/>
          <p:nvPr>
            <p:ph idx="1" type="body"/>
          </p:nvPr>
        </p:nvSpPr>
        <p:spPr>
          <a:xfrm>
            <a:off x="373825" y="1958466"/>
            <a:ext cx="6018300" cy="34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High-level design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➢"/>
            </a:pPr>
            <a:r>
              <a:rPr lang="en" sz="2800"/>
              <a:t> Component diagram</a:t>
            </a:r>
            <a:endParaRPr sz="2800"/>
          </a:p>
        </p:txBody>
      </p:sp>
      <p:pic>
        <p:nvPicPr>
          <p:cNvPr id="609" name="Google Shape;60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6650" y="1544925"/>
            <a:ext cx="5128750" cy="463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1"/>
          <p:cNvSpPr txBox="1"/>
          <p:nvPr>
            <p:ph idx="12" type="sldNum"/>
          </p:nvPr>
        </p:nvSpPr>
        <p:spPr>
          <a:xfrm>
            <a:off x="7618000" y="6182000"/>
            <a:ext cx="1487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15" name="Google Shape;615;p41"/>
          <p:cNvGrpSpPr/>
          <p:nvPr/>
        </p:nvGrpSpPr>
        <p:grpSpPr>
          <a:xfrm>
            <a:off x="236914" y="787833"/>
            <a:ext cx="473652" cy="492688"/>
            <a:chOff x="2594050" y="1631825"/>
            <a:chExt cx="439625" cy="439625"/>
          </a:xfrm>
        </p:grpSpPr>
        <p:sp>
          <p:nvSpPr>
            <p:cNvPr id="616" name="Google Shape;616;p41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1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1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1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0" name="Google Shape;620;p41"/>
          <p:cNvSpPr txBox="1"/>
          <p:nvPr>
            <p:ph idx="1" type="body"/>
          </p:nvPr>
        </p:nvSpPr>
        <p:spPr>
          <a:xfrm>
            <a:off x="373825" y="1958475"/>
            <a:ext cx="3607200" cy="11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 startAt="2"/>
            </a:pPr>
            <a:r>
              <a:rPr lang="en"/>
              <a:t>I</a:t>
            </a:r>
            <a:r>
              <a:rPr lang="en"/>
              <a:t>nteraction design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➢"/>
            </a:pPr>
            <a:r>
              <a:rPr lang="en" sz="2800"/>
              <a:t> </a:t>
            </a:r>
            <a:r>
              <a:rPr lang="en"/>
              <a:t>Use case</a:t>
            </a:r>
            <a:r>
              <a:rPr lang="en" sz="2800"/>
              <a:t> diagram</a:t>
            </a:r>
            <a:endParaRPr sz="2800"/>
          </a:p>
        </p:txBody>
      </p:sp>
      <p:sp>
        <p:nvSpPr>
          <p:cNvPr id="621" name="Google Shape;621;p41"/>
          <p:cNvSpPr txBox="1"/>
          <p:nvPr>
            <p:ph type="title"/>
          </p:nvPr>
        </p:nvSpPr>
        <p:spPr>
          <a:xfrm>
            <a:off x="814275" y="523425"/>
            <a:ext cx="5855700" cy="10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Software Design</a:t>
            </a:r>
            <a:endParaRPr sz="3000"/>
          </a:p>
        </p:txBody>
      </p:sp>
      <p:pic>
        <p:nvPicPr>
          <p:cNvPr id="622" name="Google Shape;62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1025" y="130762"/>
            <a:ext cx="4780275" cy="659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42"/>
          <p:cNvSpPr txBox="1"/>
          <p:nvPr>
            <p:ph idx="12" type="sldNum"/>
          </p:nvPr>
        </p:nvSpPr>
        <p:spPr>
          <a:xfrm>
            <a:off x="7618000" y="6182000"/>
            <a:ext cx="1487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28" name="Google Shape;628;p42"/>
          <p:cNvGrpSpPr/>
          <p:nvPr/>
        </p:nvGrpSpPr>
        <p:grpSpPr>
          <a:xfrm>
            <a:off x="236914" y="787833"/>
            <a:ext cx="473652" cy="492688"/>
            <a:chOff x="2594050" y="1631825"/>
            <a:chExt cx="439625" cy="439625"/>
          </a:xfrm>
        </p:grpSpPr>
        <p:sp>
          <p:nvSpPr>
            <p:cNvPr id="629" name="Google Shape;629;p42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2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2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2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3" name="Google Shape;633;p42"/>
          <p:cNvSpPr txBox="1"/>
          <p:nvPr>
            <p:ph idx="1" type="body"/>
          </p:nvPr>
        </p:nvSpPr>
        <p:spPr>
          <a:xfrm>
            <a:off x="373825" y="1958475"/>
            <a:ext cx="2760300" cy="34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 startAt="2"/>
            </a:pPr>
            <a:r>
              <a:rPr lang="en"/>
              <a:t>Interaction design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➢"/>
            </a:pPr>
            <a:r>
              <a:rPr lang="en" sz="2800"/>
              <a:t> Sequence diagram</a:t>
            </a:r>
            <a:endParaRPr sz="2800"/>
          </a:p>
        </p:txBody>
      </p:sp>
      <p:sp>
        <p:nvSpPr>
          <p:cNvPr id="634" name="Google Shape;634;p42"/>
          <p:cNvSpPr txBox="1"/>
          <p:nvPr>
            <p:ph type="title"/>
          </p:nvPr>
        </p:nvSpPr>
        <p:spPr>
          <a:xfrm>
            <a:off x="814275" y="523425"/>
            <a:ext cx="5855700" cy="10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Software Design</a:t>
            </a:r>
            <a:endParaRPr sz="3000"/>
          </a:p>
        </p:txBody>
      </p:sp>
      <p:pic>
        <p:nvPicPr>
          <p:cNvPr id="635" name="Google Shape;63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4050" y="1544925"/>
            <a:ext cx="5434176" cy="519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43"/>
          <p:cNvSpPr txBox="1"/>
          <p:nvPr>
            <p:ph idx="12" type="sldNum"/>
          </p:nvPr>
        </p:nvSpPr>
        <p:spPr>
          <a:xfrm>
            <a:off x="7618000" y="6182000"/>
            <a:ext cx="1487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41" name="Google Shape;641;p43"/>
          <p:cNvGrpSpPr/>
          <p:nvPr/>
        </p:nvGrpSpPr>
        <p:grpSpPr>
          <a:xfrm>
            <a:off x="236914" y="787833"/>
            <a:ext cx="473652" cy="492688"/>
            <a:chOff x="2594050" y="1631825"/>
            <a:chExt cx="439625" cy="439625"/>
          </a:xfrm>
        </p:grpSpPr>
        <p:sp>
          <p:nvSpPr>
            <p:cNvPr id="642" name="Google Shape;642;p43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3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3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3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6" name="Google Shape;646;p43"/>
          <p:cNvSpPr txBox="1"/>
          <p:nvPr>
            <p:ph idx="1" type="body"/>
          </p:nvPr>
        </p:nvSpPr>
        <p:spPr>
          <a:xfrm>
            <a:off x="236925" y="1958475"/>
            <a:ext cx="2739000" cy="34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3.</a:t>
            </a:r>
            <a:r>
              <a:rPr lang="en"/>
              <a:t> </a:t>
            </a:r>
            <a:r>
              <a:rPr lang="en"/>
              <a:t>Detail design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➢"/>
            </a:pPr>
            <a:r>
              <a:rPr lang="en"/>
              <a:t> Class diagram</a:t>
            </a:r>
            <a:endParaRPr/>
          </a:p>
        </p:txBody>
      </p:sp>
      <p:sp>
        <p:nvSpPr>
          <p:cNvPr id="647" name="Google Shape;647;p43"/>
          <p:cNvSpPr txBox="1"/>
          <p:nvPr>
            <p:ph type="title"/>
          </p:nvPr>
        </p:nvSpPr>
        <p:spPr>
          <a:xfrm>
            <a:off x="814275" y="523425"/>
            <a:ext cx="5855700" cy="10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Software Design</a:t>
            </a:r>
            <a:endParaRPr sz="3000"/>
          </a:p>
        </p:txBody>
      </p:sp>
      <p:pic>
        <p:nvPicPr>
          <p:cNvPr id="648" name="Google Shape;64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1300" y="1544925"/>
            <a:ext cx="5738275" cy="519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"/>
          <p:cNvSpPr txBox="1"/>
          <p:nvPr>
            <p:ph idx="12" type="sldNum"/>
          </p:nvPr>
        </p:nvSpPr>
        <p:spPr>
          <a:xfrm>
            <a:off x="7618000" y="6182000"/>
            <a:ext cx="1487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4" name="Google Shape;654;p44"/>
          <p:cNvGrpSpPr/>
          <p:nvPr/>
        </p:nvGrpSpPr>
        <p:grpSpPr>
          <a:xfrm>
            <a:off x="236914" y="787833"/>
            <a:ext cx="473652" cy="492688"/>
            <a:chOff x="2594050" y="1631825"/>
            <a:chExt cx="439625" cy="439625"/>
          </a:xfrm>
        </p:grpSpPr>
        <p:sp>
          <p:nvSpPr>
            <p:cNvPr id="655" name="Google Shape;655;p44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4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4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4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9" name="Google Shape;659;p44"/>
          <p:cNvSpPr txBox="1"/>
          <p:nvPr>
            <p:ph idx="1" type="body"/>
          </p:nvPr>
        </p:nvSpPr>
        <p:spPr>
          <a:xfrm>
            <a:off x="373825" y="1958475"/>
            <a:ext cx="8053500" cy="11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4.</a:t>
            </a:r>
            <a:r>
              <a:rPr lang="en"/>
              <a:t> Activity</a:t>
            </a:r>
            <a:r>
              <a:rPr lang="en"/>
              <a:t> design</a:t>
            </a:r>
            <a:endParaRPr sz="2800"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➢"/>
            </a:pPr>
            <a:r>
              <a:rPr lang="en" sz="2800"/>
              <a:t> S</a:t>
            </a:r>
            <a:r>
              <a:rPr lang="en"/>
              <a:t>tate</a:t>
            </a:r>
            <a:r>
              <a:rPr lang="en" sz="2800"/>
              <a:t> diagram</a:t>
            </a:r>
            <a:endParaRPr sz="2800"/>
          </a:p>
        </p:txBody>
      </p:sp>
      <p:sp>
        <p:nvSpPr>
          <p:cNvPr id="660" name="Google Shape;660;p44"/>
          <p:cNvSpPr txBox="1"/>
          <p:nvPr>
            <p:ph type="title"/>
          </p:nvPr>
        </p:nvSpPr>
        <p:spPr>
          <a:xfrm>
            <a:off x="814275" y="523425"/>
            <a:ext cx="5855700" cy="10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Software Design</a:t>
            </a:r>
            <a:endParaRPr sz="3000"/>
          </a:p>
        </p:txBody>
      </p:sp>
      <p:pic>
        <p:nvPicPr>
          <p:cNvPr id="661" name="Google Shape;66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13" y="3350825"/>
            <a:ext cx="8257577" cy="26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5"/>
          <p:cNvSpPr txBox="1"/>
          <p:nvPr>
            <p:ph idx="12" type="sldNum"/>
          </p:nvPr>
        </p:nvSpPr>
        <p:spPr>
          <a:xfrm>
            <a:off x="7618000" y="6182000"/>
            <a:ext cx="1487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7" name="Google Shape;667;p45"/>
          <p:cNvSpPr txBox="1"/>
          <p:nvPr>
            <p:ph idx="1" type="body"/>
          </p:nvPr>
        </p:nvSpPr>
        <p:spPr>
          <a:xfrm>
            <a:off x="373825" y="1958475"/>
            <a:ext cx="3303000" cy="34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2"/>
                </a:solidFill>
              </a:rPr>
              <a:t>5. </a:t>
            </a:r>
            <a:r>
              <a:rPr lang="en" sz="2800"/>
              <a:t>Database design</a:t>
            </a:r>
            <a:endParaRPr sz="2800"/>
          </a:p>
        </p:txBody>
      </p:sp>
      <p:grpSp>
        <p:nvGrpSpPr>
          <p:cNvPr id="668" name="Google Shape;668;p45"/>
          <p:cNvGrpSpPr/>
          <p:nvPr/>
        </p:nvGrpSpPr>
        <p:grpSpPr>
          <a:xfrm>
            <a:off x="236914" y="787833"/>
            <a:ext cx="473652" cy="492688"/>
            <a:chOff x="2594050" y="1631825"/>
            <a:chExt cx="439625" cy="439625"/>
          </a:xfrm>
        </p:grpSpPr>
        <p:sp>
          <p:nvSpPr>
            <p:cNvPr id="669" name="Google Shape;669;p45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5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5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5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3" name="Google Shape;673;p45"/>
          <p:cNvSpPr txBox="1"/>
          <p:nvPr>
            <p:ph type="title"/>
          </p:nvPr>
        </p:nvSpPr>
        <p:spPr>
          <a:xfrm>
            <a:off x="814275" y="523425"/>
            <a:ext cx="5855700" cy="10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Software Design</a:t>
            </a:r>
            <a:endParaRPr sz="3000"/>
          </a:p>
        </p:txBody>
      </p:sp>
      <p:pic>
        <p:nvPicPr>
          <p:cNvPr id="674" name="Google Shape;67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7100" y="170525"/>
            <a:ext cx="5045326" cy="660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6"/>
          <p:cNvSpPr txBox="1"/>
          <p:nvPr>
            <p:ph idx="12" type="sldNum"/>
          </p:nvPr>
        </p:nvSpPr>
        <p:spPr>
          <a:xfrm>
            <a:off x="7618000" y="6182000"/>
            <a:ext cx="1487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80" name="Google Shape;680;p46"/>
          <p:cNvGrpSpPr/>
          <p:nvPr/>
        </p:nvGrpSpPr>
        <p:grpSpPr>
          <a:xfrm>
            <a:off x="236914" y="787833"/>
            <a:ext cx="473652" cy="492688"/>
            <a:chOff x="2594050" y="1631825"/>
            <a:chExt cx="439625" cy="439625"/>
          </a:xfrm>
        </p:grpSpPr>
        <p:sp>
          <p:nvSpPr>
            <p:cNvPr id="681" name="Google Shape;681;p46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6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6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6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5" name="Google Shape;685;p46"/>
          <p:cNvSpPr txBox="1"/>
          <p:nvPr>
            <p:ph idx="1" type="body"/>
          </p:nvPr>
        </p:nvSpPr>
        <p:spPr>
          <a:xfrm>
            <a:off x="236925" y="2127200"/>
            <a:ext cx="3253500" cy="21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2"/>
                </a:solidFill>
              </a:rPr>
              <a:t>6</a:t>
            </a:r>
            <a:r>
              <a:rPr lang="en">
                <a:solidFill>
                  <a:schemeClr val="lt2"/>
                </a:solidFill>
              </a:rPr>
              <a:t>.</a:t>
            </a:r>
            <a:r>
              <a:rPr lang="en"/>
              <a:t> </a:t>
            </a:r>
            <a:r>
              <a:rPr lang="en" sz="2800"/>
              <a:t>Recommendation implementation detail</a:t>
            </a:r>
            <a:endParaRPr sz="2800"/>
          </a:p>
        </p:txBody>
      </p:sp>
      <p:pic>
        <p:nvPicPr>
          <p:cNvPr id="686" name="Google Shape;68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8325" y="1892875"/>
            <a:ext cx="5415699" cy="3941176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46"/>
          <p:cNvSpPr txBox="1"/>
          <p:nvPr>
            <p:ph type="title"/>
          </p:nvPr>
        </p:nvSpPr>
        <p:spPr>
          <a:xfrm>
            <a:off x="814275" y="523425"/>
            <a:ext cx="5855700" cy="10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Software Design</a:t>
            </a:r>
            <a:endParaRPr sz="3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7"/>
          <p:cNvSpPr txBox="1"/>
          <p:nvPr>
            <p:ph idx="12" type="sldNum"/>
          </p:nvPr>
        </p:nvSpPr>
        <p:spPr>
          <a:xfrm>
            <a:off x="7618000" y="6182000"/>
            <a:ext cx="1487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93" name="Google Shape;693;p47"/>
          <p:cNvGrpSpPr/>
          <p:nvPr/>
        </p:nvGrpSpPr>
        <p:grpSpPr>
          <a:xfrm>
            <a:off x="236914" y="787833"/>
            <a:ext cx="473652" cy="492688"/>
            <a:chOff x="2594050" y="1631825"/>
            <a:chExt cx="439625" cy="439625"/>
          </a:xfrm>
        </p:grpSpPr>
        <p:sp>
          <p:nvSpPr>
            <p:cNvPr id="694" name="Google Shape;694;p47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7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7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7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98" name="Google Shape;698;p47"/>
          <p:cNvPicPr preferRelativeResize="0"/>
          <p:nvPr/>
        </p:nvPicPr>
        <p:blipFill rotWithShape="1">
          <a:blip r:embed="rId3">
            <a:alphaModFix/>
          </a:blip>
          <a:srcRect b="0" l="0" r="0" t="18240"/>
          <a:stretch/>
        </p:blipFill>
        <p:spPr>
          <a:xfrm>
            <a:off x="1031838" y="2356225"/>
            <a:ext cx="7080324" cy="30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47"/>
          <p:cNvSpPr txBox="1"/>
          <p:nvPr>
            <p:ph type="title"/>
          </p:nvPr>
        </p:nvSpPr>
        <p:spPr>
          <a:xfrm>
            <a:off x="814275" y="523425"/>
            <a:ext cx="5855700" cy="10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Software Design</a:t>
            </a:r>
            <a:endParaRPr sz="3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8"/>
          <p:cNvSpPr txBox="1"/>
          <p:nvPr>
            <p:ph idx="12" type="sldNum"/>
          </p:nvPr>
        </p:nvSpPr>
        <p:spPr>
          <a:xfrm>
            <a:off x="7618000" y="6182000"/>
            <a:ext cx="1487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5" name="Google Shape;70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613" y="1807575"/>
            <a:ext cx="8074774" cy="4111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6" name="Google Shape;706;p48"/>
          <p:cNvGrpSpPr/>
          <p:nvPr/>
        </p:nvGrpSpPr>
        <p:grpSpPr>
          <a:xfrm>
            <a:off x="236914" y="787833"/>
            <a:ext cx="473652" cy="492688"/>
            <a:chOff x="2594050" y="1631825"/>
            <a:chExt cx="439625" cy="439625"/>
          </a:xfrm>
        </p:grpSpPr>
        <p:sp>
          <p:nvSpPr>
            <p:cNvPr id="707" name="Google Shape;707;p48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8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8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8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1" name="Google Shape;711;p48"/>
          <p:cNvSpPr txBox="1"/>
          <p:nvPr/>
        </p:nvSpPr>
        <p:spPr>
          <a:xfrm>
            <a:off x="1299775" y="6033350"/>
            <a:ext cx="5729100" cy="7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8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Recommendation </a:t>
            </a:r>
            <a:r>
              <a:rPr b="1" lang="en" sz="28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System Architecture</a:t>
            </a:r>
            <a:endParaRPr sz="2400"/>
          </a:p>
        </p:txBody>
      </p:sp>
      <p:sp>
        <p:nvSpPr>
          <p:cNvPr id="712" name="Google Shape;712;p48"/>
          <p:cNvSpPr txBox="1"/>
          <p:nvPr>
            <p:ph type="title"/>
          </p:nvPr>
        </p:nvSpPr>
        <p:spPr>
          <a:xfrm>
            <a:off x="814275" y="523425"/>
            <a:ext cx="5855700" cy="10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Software Design</a:t>
            </a:r>
            <a:endParaRPr sz="3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49"/>
          <p:cNvSpPr txBox="1"/>
          <p:nvPr>
            <p:ph idx="1" type="body"/>
          </p:nvPr>
        </p:nvSpPr>
        <p:spPr>
          <a:xfrm>
            <a:off x="950625" y="2214450"/>
            <a:ext cx="4895100" cy="41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data can be collected by two means: explicitly and implicitly.</a:t>
            </a:r>
            <a:endParaRPr b="0"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Char char="❖"/>
            </a:pPr>
            <a:r>
              <a:rPr b="0"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Explicit data </a:t>
            </a:r>
            <a:endParaRPr b="0"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Char char="❖"/>
            </a:pPr>
            <a:r>
              <a:rPr b="0"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Implicit data</a:t>
            </a:r>
            <a:endParaRPr b="0"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49"/>
          <p:cNvSpPr txBox="1"/>
          <p:nvPr>
            <p:ph idx="12" type="sldNum"/>
          </p:nvPr>
        </p:nvSpPr>
        <p:spPr>
          <a:xfrm>
            <a:off x="7618000" y="6182000"/>
            <a:ext cx="1487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19" name="Google Shape;719;p49"/>
          <p:cNvGrpSpPr/>
          <p:nvPr/>
        </p:nvGrpSpPr>
        <p:grpSpPr>
          <a:xfrm>
            <a:off x="236914" y="787833"/>
            <a:ext cx="473652" cy="492688"/>
            <a:chOff x="2594050" y="1631825"/>
            <a:chExt cx="439625" cy="439625"/>
          </a:xfrm>
        </p:grpSpPr>
        <p:sp>
          <p:nvSpPr>
            <p:cNvPr id="720" name="Google Shape;720;p49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9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9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9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24" name="Google Shape;72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6925" y="1798275"/>
            <a:ext cx="2723299" cy="3878246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49"/>
          <p:cNvSpPr txBox="1"/>
          <p:nvPr>
            <p:ph type="title"/>
          </p:nvPr>
        </p:nvSpPr>
        <p:spPr>
          <a:xfrm>
            <a:off x="814275" y="523425"/>
            <a:ext cx="5855700" cy="10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Software Design</a:t>
            </a:r>
            <a:endParaRPr sz="3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"/>
          <p:cNvSpPr txBox="1"/>
          <p:nvPr>
            <p:ph type="ctrTitle"/>
          </p:nvPr>
        </p:nvSpPr>
        <p:spPr>
          <a:xfrm>
            <a:off x="463525" y="4074797"/>
            <a:ext cx="40944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0"/>
              <a:t>Introduction</a:t>
            </a:r>
            <a:endParaRPr b="0" sz="4000"/>
          </a:p>
        </p:txBody>
      </p:sp>
      <p:sp>
        <p:nvSpPr>
          <p:cNvPr id="234" name="Google Shape;234;p14"/>
          <p:cNvSpPr txBox="1"/>
          <p:nvPr>
            <p:ph idx="1" type="subTitle"/>
          </p:nvPr>
        </p:nvSpPr>
        <p:spPr>
          <a:xfrm>
            <a:off x="463525" y="5926099"/>
            <a:ext cx="4094400" cy="4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4"/>
          <p:cNvSpPr txBox="1"/>
          <p:nvPr>
            <p:ph idx="12" type="sldNum"/>
          </p:nvPr>
        </p:nvSpPr>
        <p:spPr>
          <a:xfrm>
            <a:off x="7618000" y="6182000"/>
            <a:ext cx="1487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" name="Google Shape;236;p14"/>
          <p:cNvSpPr txBox="1"/>
          <p:nvPr/>
        </p:nvSpPr>
        <p:spPr>
          <a:xfrm>
            <a:off x="463525" y="786725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50"/>
          <p:cNvSpPr txBox="1"/>
          <p:nvPr>
            <p:ph idx="12" type="sldNum"/>
          </p:nvPr>
        </p:nvSpPr>
        <p:spPr>
          <a:xfrm>
            <a:off x="7618000" y="6182000"/>
            <a:ext cx="1487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31" name="Google Shape;731;p50"/>
          <p:cNvGrpSpPr/>
          <p:nvPr/>
        </p:nvGrpSpPr>
        <p:grpSpPr>
          <a:xfrm>
            <a:off x="236914" y="787833"/>
            <a:ext cx="473652" cy="492688"/>
            <a:chOff x="2594050" y="1631825"/>
            <a:chExt cx="439625" cy="439625"/>
          </a:xfrm>
        </p:grpSpPr>
        <p:sp>
          <p:nvSpPr>
            <p:cNvPr id="732" name="Google Shape;732;p50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50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50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50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6" name="Google Shape;736;p50"/>
          <p:cNvSpPr txBox="1"/>
          <p:nvPr>
            <p:ph idx="1" type="body"/>
          </p:nvPr>
        </p:nvSpPr>
        <p:spPr>
          <a:xfrm>
            <a:off x="236925" y="1759250"/>
            <a:ext cx="7151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8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 Majorly 2 types of filtering methodology is used</a:t>
            </a:r>
            <a:endParaRPr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737" name="Google Shape;7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650" y="2740325"/>
            <a:ext cx="7098700" cy="33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50"/>
          <p:cNvSpPr txBox="1"/>
          <p:nvPr>
            <p:ph type="title"/>
          </p:nvPr>
        </p:nvSpPr>
        <p:spPr>
          <a:xfrm>
            <a:off x="814275" y="523425"/>
            <a:ext cx="5855700" cy="10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Software Design</a:t>
            </a:r>
            <a:endParaRPr sz="3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 txBox="1"/>
          <p:nvPr>
            <p:ph idx="12" type="sldNum"/>
          </p:nvPr>
        </p:nvSpPr>
        <p:spPr>
          <a:xfrm>
            <a:off x="7618000" y="6182000"/>
            <a:ext cx="1487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44" name="Google Shape;744;p51"/>
          <p:cNvGrpSpPr/>
          <p:nvPr/>
        </p:nvGrpSpPr>
        <p:grpSpPr>
          <a:xfrm>
            <a:off x="236914" y="787833"/>
            <a:ext cx="473652" cy="492688"/>
            <a:chOff x="2594050" y="1631825"/>
            <a:chExt cx="439625" cy="439625"/>
          </a:xfrm>
        </p:grpSpPr>
        <p:sp>
          <p:nvSpPr>
            <p:cNvPr id="745" name="Google Shape;745;p51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51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51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51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9" name="Google Shape;749;p51"/>
          <p:cNvSpPr txBox="1"/>
          <p:nvPr>
            <p:ph type="title"/>
          </p:nvPr>
        </p:nvSpPr>
        <p:spPr>
          <a:xfrm>
            <a:off x="814275" y="523425"/>
            <a:ext cx="5855700" cy="10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Software Design</a:t>
            </a:r>
            <a:endParaRPr sz="3000"/>
          </a:p>
        </p:txBody>
      </p:sp>
      <p:sp>
        <p:nvSpPr>
          <p:cNvPr id="750" name="Google Shape;750;p51"/>
          <p:cNvSpPr txBox="1"/>
          <p:nvPr/>
        </p:nvSpPr>
        <p:spPr>
          <a:xfrm>
            <a:off x="440125" y="1544925"/>
            <a:ext cx="6899100" cy="13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8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Content based filtering methodology</a:t>
            </a:r>
            <a:endParaRPr b="1"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aphicFrame>
        <p:nvGraphicFramePr>
          <p:cNvPr id="751" name="Google Shape;751;p51"/>
          <p:cNvGraphicFramePr/>
          <p:nvPr/>
        </p:nvGraphicFramePr>
        <p:xfrm>
          <a:off x="440113" y="3736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{10299B79-4075-4C48-825B-BBFA1342E0E1}</a:tableStyleId>
              </a:tblPr>
              <a:tblGrid>
                <a:gridCol w="1785925"/>
                <a:gridCol w="1375475"/>
                <a:gridCol w="1267050"/>
                <a:gridCol w="1370075"/>
                <a:gridCol w="1189175"/>
                <a:gridCol w="1276075"/>
              </a:tblGrid>
              <a:tr h="6233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chatbot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mail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website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gadget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BBB59"/>
                    </a:solidFill>
                  </a:tcPr>
                </a:tc>
              </a:tr>
              <a:tr h="6233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Chatbot auto reply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33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Mail gadget for website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52" name="Google Shape;752;p51"/>
          <p:cNvSpPr txBox="1"/>
          <p:nvPr>
            <p:ph idx="1" type="body"/>
          </p:nvPr>
        </p:nvSpPr>
        <p:spPr>
          <a:xfrm>
            <a:off x="440125" y="2719250"/>
            <a:ext cx="8263800" cy="9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0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CountVectorizer </a:t>
            </a:r>
            <a:r>
              <a:rPr b="0" lang="en" sz="2000">
                <a:solidFill>
                  <a:srgbClr val="1D1F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convert </a:t>
            </a:r>
            <a:r>
              <a:rPr b="0" lang="en" sz="20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corpus </a:t>
            </a:r>
            <a:r>
              <a:rPr b="0" lang="en" sz="2000">
                <a:solidFill>
                  <a:srgbClr val="1D1F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to a matrix of token counts</a:t>
            </a:r>
            <a:r>
              <a:rPr b="0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lang="en" sz="2000">
                <a:solidFill>
                  <a:srgbClr val="1D1F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and build a vocabulary of known words</a:t>
            </a:r>
            <a:endParaRPr sz="2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52"/>
          <p:cNvSpPr txBox="1"/>
          <p:nvPr>
            <p:ph idx="12" type="sldNum"/>
          </p:nvPr>
        </p:nvSpPr>
        <p:spPr>
          <a:xfrm>
            <a:off x="7618000" y="6182000"/>
            <a:ext cx="1487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8" name="Google Shape;758;p52"/>
          <p:cNvSpPr txBox="1"/>
          <p:nvPr/>
        </p:nvSpPr>
        <p:spPr>
          <a:xfrm>
            <a:off x="512350" y="1625175"/>
            <a:ext cx="62082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8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Collaborative </a:t>
            </a:r>
            <a:r>
              <a:rPr b="1"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filtering methodology</a:t>
            </a:r>
            <a:endParaRPr b="1"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759" name="Google Shape;75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925" y="2325075"/>
            <a:ext cx="8910199" cy="3980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0" name="Google Shape;760;p52"/>
          <p:cNvGrpSpPr/>
          <p:nvPr/>
        </p:nvGrpSpPr>
        <p:grpSpPr>
          <a:xfrm>
            <a:off x="236914" y="787833"/>
            <a:ext cx="473652" cy="492688"/>
            <a:chOff x="2594050" y="1631825"/>
            <a:chExt cx="439625" cy="439625"/>
          </a:xfrm>
        </p:grpSpPr>
        <p:sp>
          <p:nvSpPr>
            <p:cNvPr id="761" name="Google Shape;761;p52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52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52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52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5" name="Google Shape;765;p52"/>
          <p:cNvSpPr txBox="1"/>
          <p:nvPr>
            <p:ph type="title"/>
          </p:nvPr>
        </p:nvSpPr>
        <p:spPr>
          <a:xfrm>
            <a:off x="814275" y="523425"/>
            <a:ext cx="5855700" cy="10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Software Design</a:t>
            </a:r>
            <a:endParaRPr sz="30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53"/>
          <p:cNvSpPr txBox="1"/>
          <p:nvPr>
            <p:ph idx="12" type="sldNum"/>
          </p:nvPr>
        </p:nvSpPr>
        <p:spPr>
          <a:xfrm>
            <a:off x="7618000" y="6182000"/>
            <a:ext cx="1487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771" name="Google Shape;771;p53"/>
          <p:cNvGraphicFramePr/>
          <p:nvPr/>
        </p:nvGraphicFramePr>
        <p:xfrm>
          <a:off x="256275" y="2571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{10299B79-4075-4C48-825B-BBFA1342E0E1}</a:tableStyleId>
              </a:tblPr>
              <a:tblGrid>
                <a:gridCol w="1437050"/>
                <a:gridCol w="1437050"/>
                <a:gridCol w="1437050"/>
                <a:gridCol w="1437050"/>
                <a:gridCol w="1437050"/>
                <a:gridCol w="1446200"/>
              </a:tblGrid>
              <a:tr h="45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Item 0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Item 1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Item 2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Item 3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Item 4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BBB59"/>
                    </a:solidFill>
                  </a:tcPr>
                </a:tc>
              </a:tr>
              <a:tr h="45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Item 0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DB3E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0.77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0.49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-0.88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-0.52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Item 1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0.77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DB3E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-0.64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-0.14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Item 2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0.49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DB3E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-0.55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-0.88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Item 3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-0.89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-0.64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-0.55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DB3E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0.68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Item 4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-0.52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-0.14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-0.88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0.68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DB3E2"/>
                    </a:solidFill>
                  </a:tcPr>
                </a:tc>
              </a:tr>
            </a:tbl>
          </a:graphicData>
        </a:graphic>
      </p:graphicFrame>
      <p:grpSp>
        <p:nvGrpSpPr>
          <p:cNvPr id="772" name="Google Shape;772;p53"/>
          <p:cNvGrpSpPr/>
          <p:nvPr/>
        </p:nvGrpSpPr>
        <p:grpSpPr>
          <a:xfrm>
            <a:off x="236914" y="787833"/>
            <a:ext cx="473652" cy="492688"/>
            <a:chOff x="2594050" y="1631825"/>
            <a:chExt cx="439625" cy="439625"/>
          </a:xfrm>
        </p:grpSpPr>
        <p:sp>
          <p:nvSpPr>
            <p:cNvPr id="773" name="Google Shape;773;p53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53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53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53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7" name="Google Shape;777;p53"/>
          <p:cNvSpPr txBox="1"/>
          <p:nvPr>
            <p:ph type="title"/>
          </p:nvPr>
        </p:nvSpPr>
        <p:spPr>
          <a:xfrm>
            <a:off x="814275" y="523425"/>
            <a:ext cx="5855700" cy="10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Software Design</a:t>
            </a:r>
            <a:endParaRPr sz="3000"/>
          </a:p>
        </p:txBody>
      </p:sp>
      <p:sp>
        <p:nvSpPr>
          <p:cNvPr id="778" name="Google Shape;778;p53"/>
          <p:cNvSpPr txBox="1"/>
          <p:nvPr/>
        </p:nvSpPr>
        <p:spPr>
          <a:xfrm>
            <a:off x="228600" y="718275"/>
            <a:ext cx="6379200" cy="26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8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Item based collaborative filtering methodology</a:t>
            </a:r>
            <a:endParaRPr b="1"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79" name="Google Shape;779;p53"/>
          <p:cNvSpPr txBox="1"/>
          <p:nvPr/>
        </p:nvSpPr>
        <p:spPr>
          <a:xfrm>
            <a:off x="3379200" y="43225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Similarity matrix</a:t>
            </a:r>
            <a:endParaRPr i="1" sz="24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54"/>
          <p:cNvSpPr txBox="1"/>
          <p:nvPr>
            <p:ph type="title"/>
          </p:nvPr>
        </p:nvSpPr>
        <p:spPr>
          <a:xfrm>
            <a:off x="814275" y="523433"/>
            <a:ext cx="5492400" cy="10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4"/>
          <p:cNvSpPr txBox="1"/>
          <p:nvPr>
            <p:ph idx="12" type="sldNum"/>
          </p:nvPr>
        </p:nvSpPr>
        <p:spPr>
          <a:xfrm>
            <a:off x="7618000" y="6182000"/>
            <a:ext cx="1487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6" name="Google Shape;78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1675" y="4635950"/>
            <a:ext cx="5200650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54"/>
          <p:cNvSpPr txBox="1"/>
          <p:nvPr/>
        </p:nvSpPr>
        <p:spPr>
          <a:xfrm>
            <a:off x="381000" y="935175"/>
            <a:ext cx="5993400" cy="22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8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Hybrid filtering methodology</a:t>
            </a:r>
            <a:endParaRPr b="1"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788" name="Google Shape;788;p54"/>
          <p:cNvPicPr preferRelativeResize="0"/>
          <p:nvPr/>
        </p:nvPicPr>
        <p:blipFill rotWithShape="1">
          <a:blip r:embed="rId4">
            <a:alphaModFix/>
          </a:blip>
          <a:srcRect b="6674" l="0" r="0" t="30833"/>
          <a:stretch/>
        </p:blipFill>
        <p:spPr>
          <a:xfrm>
            <a:off x="1526325" y="2580050"/>
            <a:ext cx="6432074" cy="176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55"/>
          <p:cNvSpPr txBox="1"/>
          <p:nvPr>
            <p:ph type="ctrTitle"/>
          </p:nvPr>
        </p:nvSpPr>
        <p:spPr>
          <a:xfrm>
            <a:off x="463525" y="4074800"/>
            <a:ext cx="48894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0"/>
              <a:t>Software Testing</a:t>
            </a:r>
            <a:endParaRPr b="0" sz="4000"/>
          </a:p>
        </p:txBody>
      </p:sp>
      <p:sp>
        <p:nvSpPr>
          <p:cNvPr id="794" name="Google Shape;794;p55"/>
          <p:cNvSpPr txBox="1"/>
          <p:nvPr>
            <p:ph idx="1" type="subTitle"/>
          </p:nvPr>
        </p:nvSpPr>
        <p:spPr>
          <a:xfrm>
            <a:off x="463525" y="5926099"/>
            <a:ext cx="4094400" cy="4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55"/>
          <p:cNvSpPr txBox="1"/>
          <p:nvPr>
            <p:ph idx="12" type="sldNum"/>
          </p:nvPr>
        </p:nvSpPr>
        <p:spPr>
          <a:xfrm>
            <a:off x="7618000" y="6182000"/>
            <a:ext cx="1487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6" name="Google Shape;796;p55"/>
          <p:cNvSpPr txBox="1"/>
          <p:nvPr/>
        </p:nvSpPr>
        <p:spPr>
          <a:xfrm>
            <a:off x="463525" y="786725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56"/>
          <p:cNvSpPr txBox="1"/>
          <p:nvPr>
            <p:ph type="title"/>
          </p:nvPr>
        </p:nvSpPr>
        <p:spPr>
          <a:xfrm>
            <a:off x="814275" y="523425"/>
            <a:ext cx="5855700" cy="10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Software Testing</a:t>
            </a:r>
            <a:endParaRPr sz="3000"/>
          </a:p>
        </p:txBody>
      </p:sp>
      <p:sp>
        <p:nvSpPr>
          <p:cNvPr id="802" name="Google Shape;802;p56"/>
          <p:cNvSpPr txBox="1"/>
          <p:nvPr>
            <p:ph idx="12" type="sldNum"/>
          </p:nvPr>
        </p:nvSpPr>
        <p:spPr>
          <a:xfrm>
            <a:off x="7618000" y="6182000"/>
            <a:ext cx="1487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03" name="Google Shape;803;p56"/>
          <p:cNvGrpSpPr/>
          <p:nvPr/>
        </p:nvGrpSpPr>
        <p:grpSpPr>
          <a:xfrm>
            <a:off x="236914" y="787833"/>
            <a:ext cx="473652" cy="492688"/>
            <a:chOff x="2594050" y="1631825"/>
            <a:chExt cx="439625" cy="439625"/>
          </a:xfrm>
        </p:grpSpPr>
        <p:sp>
          <p:nvSpPr>
            <p:cNvPr id="804" name="Google Shape;804;p56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56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56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56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8" name="Google Shape;808;p56"/>
          <p:cNvSpPr txBox="1"/>
          <p:nvPr>
            <p:ph idx="1" type="body"/>
          </p:nvPr>
        </p:nvSpPr>
        <p:spPr>
          <a:xfrm>
            <a:off x="373825" y="2142623"/>
            <a:ext cx="6018300" cy="12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Testing Strategy</a:t>
            </a:r>
            <a:endParaRPr sz="2800"/>
          </a:p>
          <a:p>
            <a:pPr indent="-406400" lvl="1" marL="914400" rtl="0" algn="l">
              <a:spcBef>
                <a:spcPts val="1000"/>
              </a:spcBef>
              <a:spcAft>
                <a:spcPts val="1000"/>
              </a:spcAft>
              <a:buSzPts val="2800"/>
              <a:buChar char="○"/>
            </a:pPr>
            <a:r>
              <a:rPr lang="en" sz="2800"/>
              <a:t>Acceptance criteria</a:t>
            </a:r>
            <a:endParaRPr sz="2800"/>
          </a:p>
        </p:txBody>
      </p:sp>
      <p:graphicFrame>
        <p:nvGraphicFramePr>
          <p:cNvPr id="809" name="Google Shape;809;p56"/>
          <p:cNvGraphicFramePr/>
          <p:nvPr/>
        </p:nvGraphicFramePr>
        <p:xfrm>
          <a:off x="1393388" y="3363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{10299B79-4075-4C48-825B-BBFA1342E0E1}</a:tableStyleId>
              </a:tblPr>
              <a:tblGrid>
                <a:gridCol w="633875"/>
                <a:gridCol w="4440525"/>
                <a:gridCol w="1282800"/>
              </a:tblGrid>
              <a:tr h="238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No</a:t>
                      </a:r>
                      <a:endParaRPr b="1" sz="16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7C6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Acceptance criteria</a:t>
                      </a:r>
                      <a:endParaRPr b="1" sz="16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7C6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Note</a:t>
                      </a:r>
                      <a:endParaRPr b="1" sz="16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7C6F3"/>
                    </a:solidFill>
                  </a:tcPr>
                </a:tc>
              </a:tr>
              <a:tr h="238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 sz="16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All unit test case must be tested at least once.</a:t>
                      </a:r>
                      <a:endParaRPr sz="16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</a:t>
                      </a:r>
                      <a:endParaRPr sz="16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</a:t>
                      </a:r>
                      <a:endParaRPr b="1" sz="16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All integration test case must be tested at least once.</a:t>
                      </a:r>
                      <a:endParaRPr sz="16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</a:t>
                      </a:r>
                      <a:endParaRPr sz="16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</a:t>
                      </a:r>
                      <a:endParaRPr b="1" sz="16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All</a:t>
                      </a:r>
                      <a:r>
                        <a:rPr lang="en" sz="16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of high severity defects have been closed.</a:t>
                      </a:r>
                      <a:endParaRPr sz="16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</a:t>
                      </a:r>
                      <a:endParaRPr sz="16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57"/>
          <p:cNvSpPr txBox="1"/>
          <p:nvPr>
            <p:ph type="title"/>
          </p:nvPr>
        </p:nvSpPr>
        <p:spPr>
          <a:xfrm>
            <a:off x="814275" y="523425"/>
            <a:ext cx="5855700" cy="10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Software Testing</a:t>
            </a:r>
            <a:endParaRPr sz="3000"/>
          </a:p>
        </p:txBody>
      </p:sp>
      <p:sp>
        <p:nvSpPr>
          <p:cNvPr id="815" name="Google Shape;815;p57"/>
          <p:cNvSpPr txBox="1"/>
          <p:nvPr>
            <p:ph idx="12" type="sldNum"/>
          </p:nvPr>
        </p:nvSpPr>
        <p:spPr>
          <a:xfrm>
            <a:off x="7618000" y="6182000"/>
            <a:ext cx="1487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16" name="Google Shape;816;p57"/>
          <p:cNvGrpSpPr/>
          <p:nvPr/>
        </p:nvGrpSpPr>
        <p:grpSpPr>
          <a:xfrm>
            <a:off x="236914" y="787833"/>
            <a:ext cx="473652" cy="492688"/>
            <a:chOff x="2594050" y="1631825"/>
            <a:chExt cx="439625" cy="439625"/>
          </a:xfrm>
        </p:grpSpPr>
        <p:sp>
          <p:nvSpPr>
            <p:cNvPr id="817" name="Google Shape;817;p57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57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57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57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1" name="Google Shape;821;p57"/>
          <p:cNvSpPr txBox="1"/>
          <p:nvPr>
            <p:ph idx="1" type="body"/>
          </p:nvPr>
        </p:nvSpPr>
        <p:spPr>
          <a:xfrm>
            <a:off x="404700" y="2325777"/>
            <a:ext cx="6018300" cy="6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1000"/>
              </a:spcAft>
              <a:buSzPts val="2800"/>
              <a:buChar char="●"/>
            </a:pPr>
            <a:r>
              <a:rPr lang="en" sz="2800"/>
              <a:t>Testing Environment</a:t>
            </a:r>
            <a:endParaRPr sz="2800"/>
          </a:p>
        </p:txBody>
      </p:sp>
      <p:graphicFrame>
        <p:nvGraphicFramePr>
          <p:cNvPr id="822" name="Google Shape;822;p57"/>
          <p:cNvGraphicFramePr/>
          <p:nvPr/>
        </p:nvGraphicFramePr>
        <p:xfrm>
          <a:off x="596188" y="3557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{10299B79-4075-4C48-825B-BBFA1342E0E1}</a:tableStyleId>
              </a:tblPr>
              <a:tblGrid>
                <a:gridCol w="750475"/>
                <a:gridCol w="3238000"/>
                <a:gridCol w="1981575"/>
                <a:gridCol w="1981575"/>
              </a:tblGrid>
              <a:tr h="418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No</a:t>
                      </a:r>
                      <a:endParaRPr b="1" sz="18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7C6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Name</a:t>
                      </a:r>
                      <a:endParaRPr b="1" sz="18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7C6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Version</a:t>
                      </a:r>
                      <a:endParaRPr b="1" sz="18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7C6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Description</a:t>
                      </a:r>
                      <a:endParaRPr b="1" sz="18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7C6F3"/>
                    </a:solidFill>
                  </a:tcPr>
                </a:tc>
              </a:tr>
              <a:tr h="418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sz="16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Google chrome</a:t>
                      </a:r>
                      <a:endParaRPr sz="16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70.0.3538.77</a:t>
                      </a:r>
                      <a:endParaRPr sz="16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Integration </a:t>
                      </a:r>
                      <a:r>
                        <a:rPr lang="en" sz="16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testing</a:t>
                      </a:r>
                      <a:endParaRPr sz="16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8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</a:t>
                      </a:r>
                      <a:endParaRPr sz="16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Window 10</a:t>
                      </a:r>
                      <a:endParaRPr sz="16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1809</a:t>
                      </a:r>
                      <a:endParaRPr sz="16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58"/>
          <p:cNvSpPr txBox="1"/>
          <p:nvPr>
            <p:ph type="title"/>
          </p:nvPr>
        </p:nvSpPr>
        <p:spPr>
          <a:xfrm>
            <a:off x="814275" y="523425"/>
            <a:ext cx="5855700" cy="10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Software Testing</a:t>
            </a:r>
            <a:endParaRPr sz="3000"/>
          </a:p>
        </p:txBody>
      </p:sp>
      <p:sp>
        <p:nvSpPr>
          <p:cNvPr id="828" name="Google Shape;828;p58"/>
          <p:cNvSpPr txBox="1"/>
          <p:nvPr>
            <p:ph idx="12" type="sldNum"/>
          </p:nvPr>
        </p:nvSpPr>
        <p:spPr>
          <a:xfrm>
            <a:off x="7618000" y="6182000"/>
            <a:ext cx="1487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29" name="Google Shape;829;p58"/>
          <p:cNvGrpSpPr/>
          <p:nvPr/>
        </p:nvGrpSpPr>
        <p:grpSpPr>
          <a:xfrm>
            <a:off x="236914" y="787833"/>
            <a:ext cx="473652" cy="492688"/>
            <a:chOff x="2594050" y="1631825"/>
            <a:chExt cx="439625" cy="439625"/>
          </a:xfrm>
        </p:grpSpPr>
        <p:sp>
          <p:nvSpPr>
            <p:cNvPr id="830" name="Google Shape;830;p58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58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58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58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4" name="Google Shape;834;p58"/>
          <p:cNvSpPr txBox="1"/>
          <p:nvPr>
            <p:ph idx="1" type="body"/>
          </p:nvPr>
        </p:nvSpPr>
        <p:spPr>
          <a:xfrm>
            <a:off x="373825" y="1958477"/>
            <a:ext cx="6018300" cy="6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1000"/>
              </a:spcAft>
              <a:buSzPts val="2800"/>
              <a:buChar char="●"/>
            </a:pPr>
            <a:r>
              <a:rPr lang="en" sz="2800"/>
              <a:t>Testing Tools</a:t>
            </a:r>
            <a:endParaRPr sz="2800"/>
          </a:p>
        </p:txBody>
      </p:sp>
      <p:graphicFrame>
        <p:nvGraphicFramePr>
          <p:cNvPr id="835" name="Google Shape;835;p58"/>
          <p:cNvGraphicFramePr/>
          <p:nvPr/>
        </p:nvGraphicFramePr>
        <p:xfrm>
          <a:off x="596188" y="2656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{10299B79-4075-4C48-825B-BBFA1342E0E1}</a:tableStyleId>
              </a:tblPr>
              <a:tblGrid>
                <a:gridCol w="750475"/>
                <a:gridCol w="3238000"/>
                <a:gridCol w="1981575"/>
                <a:gridCol w="1981575"/>
              </a:tblGrid>
              <a:tr h="418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No</a:t>
                      </a:r>
                      <a:endParaRPr b="1" sz="18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7C6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Name</a:t>
                      </a:r>
                      <a:endParaRPr b="1" sz="18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7C6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Version</a:t>
                      </a:r>
                      <a:endParaRPr b="1" sz="18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7C6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Description</a:t>
                      </a:r>
                      <a:endParaRPr b="1" sz="18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7C6F3"/>
                    </a:solidFill>
                  </a:tcPr>
                </a:tc>
              </a:tr>
              <a:tr h="418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sz="16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Junit library</a:t>
                      </a:r>
                      <a:endParaRPr sz="16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4.21</a:t>
                      </a:r>
                      <a:endParaRPr sz="16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Java unit test</a:t>
                      </a:r>
                      <a:endParaRPr sz="16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8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</a:t>
                      </a:r>
                      <a:endParaRPr sz="16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Eclipse Java EE IDE</a:t>
                      </a:r>
                      <a:endParaRPr sz="16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4.8.0</a:t>
                      </a:r>
                      <a:endParaRPr sz="16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IDE for java unit test</a:t>
                      </a:r>
                      <a:endParaRPr sz="16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8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</a:t>
                      </a:r>
                      <a:endParaRPr sz="16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Microsoft excel</a:t>
                      </a:r>
                      <a:endParaRPr sz="16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16.0.6741.2048</a:t>
                      </a:r>
                      <a:endParaRPr sz="16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Test case &amp; </a:t>
                      </a:r>
                      <a:r>
                        <a:rPr lang="en" sz="16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Test report</a:t>
                      </a:r>
                      <a:endParaRPr sz="16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8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</a:t>
                      </a:r>
                      <a:endParaRPr sz="16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Google sheets</a:t>
                      </a:r>
                      <a:endParaRPr sz="16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Online</a:t>
                      </a:r>
                      <a:endParaRPr sz="16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Log bug</a:t>
                      </a:r>
                      <a:endParaRPr sz="16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59"/>
          <p:cNvSpPr txBox="1"/>
          <p:nvPr>
            <p:ph type="title"/>
          </p:nvPr>
        </p:nvSpPr>
        <p:spPr>
          <a:xfrm>
            <a:off x="814275" y="523425"/>
            <a:ext cx="5855700" cy="10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Software Testing</a:t>
            </a:r>
            <a:endParaRPr sz="3000"/>
          </a:p>
        </p:txBody>
      </p:sp>
      <p:sp>
        <p:nvSpPr>
          <p:cNvPr id="841" name="Google Shape;841;p59"/>
          <p:cNvSpPr txBox="1"/>
          <p:nvPr>
            <p:ph idx="12" type="sldNum"/>
          </p:nvPr>
        </p:nvSpPr>
        <p:spPr>
          <a:xfrm>
            <a:off x="7618000" y="6182000"/>
            <a:ext cx="1487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42" name="Google Shape;842;p59"/>
          <p:cNvGrpSpPr/>
          <p:nvPr/>
        </p:nvGrpSpPr>
        <p:grpSpPr>
          <a:xfrm>
            <a:off x="236914" y="787833"/>
            <a:ext cx="473652" cy="492688"/>
            <a:chOff x="2594050" y="1631825"/>
            <a:chExt cx="439625" cy="439625"/>
          </a:xfrm>
        </p:grpSpPr>
        <p:sp>
          <p:nvSpPr>
            <p:cNvPr id="843" name="Google Shape;843;p59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59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59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59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7" name="Google Shape;847;p59"/>
          <p:cNvSpPr txBox="1"/>
          <p:nvPr>
            <p:ph idx="1" type="body"/>
          </p:nvPr>
        </p:nvSpPr>
        <p:spPr>
          <a:xfrm>
            <a:off x="373825" y="1903375"/>
            <a:ext cx="32013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1000"/>
              </a:spcAft>
              <a:buSzPts val="2800"/>
              <a:buChar char="●"/>
            </a:pPr>
            <a:r>
              <a:rPr lang="en" sz="2800"/>
              <a:t>Testing Strategy</a:t>
            </a:r>
            <a:endParaRPr sz="2800"/>
          </a:p>
        </p:txBody>
      </p:sp>
      <p:graphicFrame>
        <p:nvGraphicFramePr>
          <p:cNvPr id="848" name="Google Shape;848;p59"/>
          <p:cNvGraphicFramePr/>
          <p:nvPr/>
        </p:nvGraphicFramePr>
        <p:xfrm>
          <a:off x="1871663" y="281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{10299B79-4075-4C48-825B-BBFA1342E0E1}</a:tableStyleId>
              </a:tblPr>
              <a:tblGrid>
                <a:gridCol w="1800225"/>
                <a:gridCol w="1800225"/>
                <a:gridCol w="1800225"/>
              </a:tblGrid>
              <a:tr h="238125"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 level</a:t>
                      </a:r>
                      <a:endParaRPr b="1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 anchor="ctr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7C6F3"/>
                    </a:solidFill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39370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Type of test</a:t>
                      </a:r>
                      <a:endParaRPr b="1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7C6F3"/>
                    </a:solidFill>
                  </a:tcPr>
                </a:tc>
                <a:tc hMerge="1"/>
              </a:tr>
              <a:tr h="2381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White box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Black box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6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Unit test</a:t>
                      </a:r>
                      <a:endParaRPr b="1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 anchor="ctr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√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 anchor="ctr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 anchor="ctr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Integration test</a:t>
                      </a:r>
                      <a:endParaRPr b="1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 anchor="ctr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√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 anchor="ctr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Acceptance test</a:t>
                      </a:r>
                      <a:endParaRPr b="1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 anchor="ctr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√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 anchor="ctr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5"/>
          <p:cNvSpPr txBox="1"/>
          <p:nvPr>
            <p:ph type="title"/>
          </p:nvPr>
        </p:nvSpPr>
        <p:spPr>
          <a:xfrm>
            <a:off x="814275" y="523433"/>
            <a:ext cx="5258400" cy="10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Introduction</a:t>
            </a:r>
            <a:endParaRPr b="0" sz="3000"/>
          </a:p>
        </p:txBody>
      </p:sp>
      <p:sp>
        <p:nvSpPr>
          <p:cNvPr id="242" name="Google Shape;242;p15"/>
          <p:cNvSpPr txBox="1"/>
          <p:nvPr>
            <p:ph idx="12" type="sldNum"/>
          </p:nvPr>
        </p:nvSpPr>
        <p:spPr>
          <a:xfrm>
            <a:off x="7618000" y="6182000"/>
            <a:ext cx="1487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15"/>
          <p:cNvSpPr txBox="1"/>
          <p:nvPr>
            <p:ph idx="1" type="body"/>
          </p:nvPr>
        </p:nvSpPr>
        <p:spPr>
          <a:xfrm>
            <a:off x="814275" y="2325900"/>
            <a:ext cx="5047200" cy="24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600"/>
              </a:spcBef>
              <a:spcAft>
                <a:spcPts val="0"/>
              </a:spcAft>
              <a:buClr>
                <a:srgbClr val="263248"/>
              </a:buClr>
              <a:buSzPts val="2800"/>
              <a:buChar char="➢"/>
            </a:pPr>
            <a:r>
              <a:rPr b="1" lang="en" sz="2800"/>
              <a:t>Background</a:t>
            </a:r>
            <a:endParaRPr b="1"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263248"/>
              </a:buClr>
              <a:buSzPts val="2800"/>
              <a:buChar char="➢"/>
            </a:pPr>
            <a:r>
              <a:rPr b="1" lang="en" sz="2800"/>
              <a:t>Problem and literature review</a:t>
            </a:r>
            <a:endParaRPr b="1"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263248"/>
              </a:buClr>
              <a:buSzPts val="2800"/>
              <a:buChar char="➢"/>
            </a:pPr>
            <a:r>
              <a:rPr b="1" lang="en" sz="2800"/>
              <a:t>Our proposal</a:t>
            </a:r>
            <a:endParaRPr b="1" sz="2800"/>
          </a:p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grpSp>
        <p:nvGrpSpPr>
          <p:cNvPr id="244" name="Google Shape;244;p15"/>
          <p:cNvGrpSpPr/>
          <p:nvPr/>
        </p:nvGrpSpPr>
        <p:grpSpPr>
          <a:xfrm>
            <a:off x="293764" y="765488"/>
            <a:ext cx="457218" cy="537497"/>
            <a:chOff x="590250" y="244200"/>
            <a:chExt cx="407975" cy="532175"/>
          </a:xfrm>
        </p:grpSpPr>
        <p:sp>
          <p:nvSpPr>
            <p:cNvPr id="245" name="Google Shape;245;p15"/>
            <p:cNvSpPr/>
            <p:nvPr/>
          </p:nvSpPr>
          <p:spPr>
            <a:xfrm>
              <a:off x="623125" y="313625"/>
              <a:ext cx="375100" cy="462750"/>
            </a:xfrm>
            <a:custGeom>
              <a:rect b="b" l="l" r="r" t="t"/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5"/>
            <p:cNvSpPr/>
            <p:nvPr/>
          </p:nvSpPr>
          <p:spPr>
            <a:xfrm>
              <a:off x="590250" y="2697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796650" y="274025"/>
              <a:ext cx="45100" cy="45100"/>
            </a:xfrm>
            <a:custGeom>
              <a:rect b="b" l="l" r="r" t="t"/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7138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6310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649925" y="5900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649925" y="5346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649925" y="4798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649925" y="4244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879475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6548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5"/>
            <p:cNvSpPr/>
            <p:nvPr/>
          </p:nvSpPr>
          <p:spPr>
            <a:xfrm>
              <a:off x="7376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8204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5"/>
            <p:cNvSpPr/>
            <p:nvPr/>
          </p:nvSpPr>
          <p:spPr>
            <a:xfrm>
              <a:off x="903225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60"/>
          <p:cNvSpPr txBox="1"/>
          <p:nvPr>
            <p:ph type="title"/>
          </p:nvPr>
        </p:nvSpPr>
        <p:spPr>
          <a:xfrm>
            <a:off x="814275" y="523425"/>
            <a:ext cx="5855700" cy="10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Software Testing</a:t>
            </a:r>
            <a:endParaRPr sz="3000"/>
          </a:p>
        </p:txBody>
      </p:sp>
      <p:sp>
        <p:nvSpPr>
          <p:cNvPr id="854" name="Google Shape;854;p60"/>
          <p:cNvSpPr txBox="1"/>
          <p:nvPr>
            <p:ph idx="12" type="sldNum"/>
          </p:nvPr>
        </p:nvSpPr>
        <p:spPr>
          <a:xfrm>
            <a:off x="7618000" y="6182000"/>
            <a:ext cx="1487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55" name="Google Shape;855;p60"/>
          <p:cNvGrpSpPr/>
          <p:nvPr/>
        </p:nvGrpSpPr>
        <p:grpSpPr>
          <a:xfrm>
            <a:off x="236914" y="787833"/>
            <a:ext cx="473652" cy="492688"/>
            <a:chOff x="2594050" y="1631825"/>
            <a:chExt cx="439625" cy="439625"/>
          </a:xfrm>
        </p:grpSpPr>
        <p:sp>
          <p:nvSpPr>
            <p:cNvPr id="856" name="Google Shape;856;p60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60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60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60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0" name="Google Shape;860;p60"/>
          <p:cNvSpPr txBox="1"/>
          <p:nvPr>
            <p:ph idx="1" type="body"/>
          </p:nvPr>
        </p:nvSpPr>
        <p:spPr>
          <a:xfrm>
            <a:off x="364450" y="1890027"/>
            <a:ext cx="6018300" cy="6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Testing Strategy</a:t>
            </a:r>
            <a:endParaRPr sz="2800"/>
          </a:p>
          <a:p>
            <a:pPr indent="-406400" lvl="1" marL="914400" rtl="0" algn="l">
              <a:spcBef>
                <a:spcPts val="1000"/>
              </a:spcBef>
              <a:spcAft>
                <a:spcPts val="1000"/>
              </a:spcAft>
              <a:buSzPts val="2800"/>
              <a:buChar char="○"/>
            </a:pPr>
            <a:r>
              <a:rPr lang="en" sz="2800"/>
              <a:t>Test process</a:t>
            </a:r>
            <a:endParaRPr sz="2800"/>
          </a:p>
        </p:txBody>
      </p:sp>
      <p:pic>
        <p:nvPicPr>
          <p:cNvPr id="861" name="Google Shape;86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400" y="3067677"/>
            <a:ext cx="7313199" cy="3419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61"/>
          <p:cNvSpPr txBox="1"/>
          <p:nvPr>
            <p:ph type="title"/>
          </p:nvPr>
        </p:nvSpPr>
        <p:spPr>
          <a:xfrm>
            <a:off x="814275" y="523425"/>
            <a:ext cx="5855700" cy="10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Software Testing</a:t>
            </a:r>
            <a:endParaRPr sz="3000"/>
          </a:p>
        </p:txBody>
      </p:sp>
      <p:sp>
        <p:nvSpPr>
          <p:cNvPr id="867" name="Google Shape;867;p61"/>
          <p:cNvSpPr txBox="1"/>
          <p:nvPr>
            <p:ph idx="12" type="sldNum"/>
          </p:nvPr>
        </p:nvSpPr>
        <p:spPr>
          <a:xfrm>
            <a:off x="7618000" y="6182000"/>
            <a:ext cx="1487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68" name="Google Shape;868;p61"/>
          <p:cNvGrpSpPr/>
          <p:nvPr/>
        </p:nvGrpSpPr>
        <p:grpSpPr>
          <a:xfrm>
            <a:off x="236914" y="787833"/>
            <a:ext cx="473652" cy="492688"/>
            <a:chOff x="2594050" y="1631825"/>
            <a:chExt cx="439625" cy="439625"/>
          </a:xfrm>
        </p:grpSpPr>
        <p:sp>
          <p:nvSpPr>
            <p:cNvPr id="869" name="Google Shape;869;p61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61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61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61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3" name="Google Shape;873;p61"/>
          <p:cNvSpPr txBox="1"/>
          <p:nvPr>
            <p:ph idx="1" type="body"/>
          </p:nvPr>
        </p:nvSpPr>
        <p:spPr>
          <a:xfrm>
            <a:off x="373825" y="1852600"/>
            <a:ext cx="6018300" cy="10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Testing Model</a:t>
            </a:r>
            <a:endParaRPr sz="2800"/>
          </a:p>
          <a:p>
            <a:pPr indent="-406400" lvl="1" marL="914400" rtl="0" algn="l">
              <a:spcBef>
                <a:spcPts val="1000"/>
              </a:spcBef>
              <a:spcAft>
                <a:spcPts val="1000"/>
              </a:spcAft>
              <a:buSzPts val="2800"/>
              <a:buChar char="○"/>
            </a:pPr>
            <a:r>
              <a:rPr lang="en" sz="2800"/>
              <a:t>Iterative testing model</a:t>
            </a:r>
            <a:endParaRPr sz="2800"/>
          </a:p>
        </p:txBody>
      </p:sp>
      <p:pic>
        <p:nvPicPr>
          <p:cNvPr id="874" name="Google Shape;874;p61"/>
          <p:cNvPicPr preferRelativeResize="0"/>
          <p:nvPr/>
        </p:nvPicPr>
        <p:blipFill rotWithShape="1">
          <a:blip r:embed="rId3">
            <a:alphaModFix/>
          </a:blip>
          <a:srcRect b="0" l="970" r="-970" t="0"/>
          <a:stretch/>
        </p:blipFill>
        <p:spPr>
          <a:xfrm>
            <a:off x="1276713" y="2946027"/>
            <a:ext cx="6590566" cy="3712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62"/>
          <p:cNvSpPr txBox="1"/>
          <p:nvPr>
            <p:ph type="title"/>
          </p:nvPr>
        </p:nvSpPr>
        <p:spPr>
          <a:xfrm>
            <a:off x="814275" y="523425"/>
            <a:ext cx="5855700" cy="10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Software Testing</a:t>
            </a:r>
            <a:endParaRPr sz="3000"/>
          </a:p>
        </p:txBody>
      </p:sp>
      <p:sp>
        <p:nvSpPr>
          <p:cNvPr id="880" name="Google Shape;880;p62"/>
          <p:cNvSpPr txBox="1"/>
          <p:nvPr>
            <p:ph idx="12" type="sldNum"/>
          </p:nvPr>
        </p:nvSpPr>
        <p:spPr>
          <a:xfrm>
            <a:off x="7618000" y="6182000"/>
            <a:ext cx="1487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81" name="Google Shape;881;p62"/>
          <p:cNvGrpSpPr/>
          <p:nvPr/>
        </p:nvGrpSpPr>
        <p:grpSpPr>
          <a:xfrm>
            <a:off x="236914" y="787833"/>
            <a:ext cx="473652" cy="492688"/>
            <a:chOff x="2594050" y="1631825"/>
            <a:chExt cx="439625" cy="439625"/>
          </a:xfrm>
        </p:grpSpPr>
        <p:sp>
          <p:nvSpPr>
            <p:cNvPr id="882" name="Google Shape;882;p62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62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62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62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6" name="Google Shape;886;p62"/>
          <p:cNvSpPr txBox="1"/>
          <p:nvPr>
            <p:ph idx="1" type="body"/>
          </p:nvPr>
        </p:nvSpPr>
        <p:spPr>
          <a:xfrm>
            <a:off x="373825" y="1903375"/>
            <a:ext cx="3565200" cy="6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Defect Log</a:t>
            </a:r>
            <a:endParaRPr sz="2800"/>
          </a:p>
          <a:p>
            <a:pPr indent="-406400" lvl="1" marL="914400" rtl="0" algn="l">
              <a:spcBef>
                <a:spcPts val="1000"/>
              </a:spcBef>
              <a:spcAft>
                <a:spcPts val="1000"/>
              </a:spcAft>
              <a:buSzPts val="2800"/>
              <a:buChar char="○"/>
            </a:pPr>
            <a:r>
              <a:rPr lang="en" sz="2800"/>
              <a:t>Defect life cycle</a:t>
            </a:r>
            <a:endParaRPr sz="2800"/>
          </a:p>
        </p:txBody>
      </p:sp>
      <p:pic>
        <p:nvPicPr>
          <p:cNvPr id="887" name="Google Shape;88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8876" y="2099850"/>
            <a:ext cx="4630202" cy="440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63"/>
          <p:cNvSpPr txBox="1"/>
          <p:nvPr>
            <p:ph type="title"/>
          </p:nvPr>
        </p:nvSpPr>
        <p:spPr>
          <a:xfrm>
            <a:off x="814275" y="523425"/>
            <a:ext cx="5855700" cy="10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Software Testing</a:t>
            </a:r>
            <a:endParaRPr sz="3000"/>
          </a:p>
        </p:txBody>
      </p:sp>
      <p:sp>
        <p:nvSpPr>
          <p:cNvPr id="893" name="Google Shape;893;p63"/>
          <p:cNvSpPr txBox="1"/>
          <p:nvPr>
            <p:ph idx="12" type="sldNum"/>
          </p:nvPr>
        </p:nvSpPr>
        <p:spPr>
          <a:xfrm>
            <a:off x="7618000" y="6182000"/>
            <a:ext cx="1487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94" name="Google Shape;894;p63"/>
          <p:cNvGrpSpPr/>
          <p:nvPr/>
        </p:nvGrpSpPr>
        <p:grpSpPr>
          <a:xfrm>
            <a:off x="236914" y="787833"/>
            <a:ext cx="473652" cy="492688"/>
            <a:chOff x="2594050" y="1631825"/>
            <a:chExt cx="439625" cy="439625"/>
          </a:xfrm>
        </p:grpSpPr>
        <p:sp>
          <p:nvSpPr>
            <p:cNvPr id="895" name="Google Shape;895;p63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63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63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63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9" name="Google Shape;899;p63"/>
          <p:cNvSpPr txBox="1"/>
          <p:nvPr>
            <p:ph idx="1" type="body"/>
          </p:nvPr>
        </p:nvSpPr>
        <p:spPr>
          <a:xfrm>
            <a:off x="373825" y="1903375"/>
            <a:ext cx="4220100" cy="6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Defect Log</a:t>
            </a:r>
            <a:endParaRPr sz="2800"/>
          </a:p>
          <a:p>
            <a:pPr indent="-406400" lvl="1" marL="914400" rtl="0" algn="l">
              <a:spcBef>
                <a:spcPts val="1000"/>
              </a:spcBef>
              <a:spcAft>
                <a:spcPts val="1000"/>
              </a:spcAft>
              <a:buSzPts val="2800"/>
              <a:buChar char="○"/>
            </a:pPr>
            <a:r>
              <a:rPr lang="en" sz="2800"/>
              <a:t>Defect log sample</a:t>
            </a:r>
            <a:endParaRPr sz="2800"/>
          </a:p>
        </p:txBody>
      </p:sp>
      <p:pic>
        <p:nvPicPr>
          <p:cNvPr id="900" name="Google Shape;90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2850" y="3081250"/>
            <a:ext cx="6098298" cy="34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64"/>
          <p:cNvSpPr txBox="1"/>
          <p:nvPr>
            <p:ph type="title"/>
          </p:nvPr>
        </p:nvSpPr>
        <p:spPr>
          <a:xfrm>
            <a:off x="814275" y="523425"/>
            <a:ext cx="5855700" cy="10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Software Testing</a:t>
            </a:r>
            <a:endParaRPr sz="3000"/>
          </a:p>
        </p:txBody>
      </p:sp>
      <p:sp>
        <p:nvSpPr>
          <p:cNvPr id="906" name="Google Shape;906;p64"/>
          <p:cNvSpPr txBox="1"/>
          <p:nvPr>
            <p:ph idx="12" type="sldNum"/>
          </p:nvPr>
        </p:nvSpPr>
        <p:spPr>
          <a:xfrm>
            <a:off x="7618000" y="6182000"/>
            <a:ext cx="1487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07" name="Google Shape;907;p64"/>
          <p:cNvGrpSpPr/>
          <p:nvPr/>
        </p:nvGrpSpPr>
        <p:grpSpPr>
          <a:xfrm>
            <a:off x="236914" y="787833"/>
            <a:ext cx="473652" cy="492688"/>
            <a:chOff x="2594050" y="1631825"/>
            <a:chExt cx="439625" cy="439625"/>
          </a:xfrm>
        </p:grpSpPr>
        <p:sp>
          <p:nvSpPr>
            <p:cNvPr id="908" name="Google Shape;908;p64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64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64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64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2" name="Google Shape;912;p64"/>
          <p:cNvSpPr txBox="1"/>
          <p:nvPr>
            <p:ph idx="1" type="body"/>
          </p:nvPr>
        </p:nvSpPr>
        <p:spPr>
          <a:xfrm>
            <a:off x="391125" y="1684225"/>
            <a:ext cx="4220100" cy="6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1000"/>
              </a:spcAft>
              <a:buSzPts val="2800"/>
              <a:buChar char="●"/>
            </a:pPr>
            <a:r>
              <a:rPr lang="en" sz="2800"/>
              <a:t>Test report</a:t>
            </a:r>
            <a:endParaRPr sz="2800"/>
          </a:p>
        </p:txBody>
      </p:sp>
      <p:graphicFrame>
        <p:nvGraphicFramePr>
          <p:cNvPr id="913" name="Google Shape;913;p64"/>
          <p:cNvGraphicFramePr/>
          <p:nvPr/>
        </p:nvGraphicFramePr>
        <p:xfrm>
          <a:off x="941263" y="2225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{10299B79-4075-4C48-825B-BBFA1342E0E1}</a:tableStyleId>
              </a:tblPr>
              <a:tblGrid>
                <a:gridCol w="694275"/>
                <a:gridCol w="893625"/>
                <a:gridCol w="556800"/>
                <a:gridCol w="604900"/>
                <a:gridCol w="687400"/>
                <a:gridCol w="687400"/>
                <a:gridCol w="694275"/>
              </a:tblGrid>
              <a:tr h="256125">
                <a:tc gridSpan="2" row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Stage Of Test</a:t>
                      </a:r>
                      <a:endParaRPr b="1" sz="1100"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D9F1"/>
                    </a:solidFill>
                  </a:tcPr>
                </a:tc>
                <a:tc rowSpan="2" hMerge="1"/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Stage 1</a:t>
                      </a:r>
                      <a:endParaRPr b="1" sz="1100"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D9F1"/>
                    </a:solidFill>
                  </a:tcPr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Stage 2</a:t>
                      </a:r>
                      <a:endParaRPr b="1" sz="1100"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D9F1"/>
                    </a:solidFill>
                  </a:tcPr>
                </a:tc>
                <a:tc hMerge="1"/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Final</a:t>
                      </a:r>
                      <a:endParaRPr b="1" sz="1100"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D9F1"/>
                    </a:solidFill>
                  </a:tcPr>
                </a:tc>
              </a:tr>
              <a:tr h="295350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</a:t>
                      </a:r>
                      <a:endParaRPr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Fail</a:t>
                      </a:r>
                      <a:endParaRPr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</a:t>
                      </a:r>
                      <a:endParaRPr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Fail</a:t>
                      </a:r>
                      <a:endParaRPr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D9F1"/>
                    </a:solidFill>
                  </a:tcPr>
                </a:tc>
                <a:tc vMerge="1"/>
              </a:tr>
              <a:tr h="465225">
                <a:tc rowSpan="4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Unit Test Case</a:t>
                      </a:r>
                      <a:endParaRPr b="1" sz="1100"/>
                    </a:p>
                  </a:txBody>
                  <a:tcPr marT="91425" marB="91425" marR="68575" marL="68575" anchor="ctr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Account module</a:t>
                      </a:r>
                      <a:endParaRPr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45</a:t>
                      </a:r>
                      <a:endParaRPr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</a:t>
                      </a:r>
                      <a:endParaRPr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63</a:t>
                      </a:r>
                      <a:endParaRPr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63</a:t>
                      </a:r>
                      <a:endParaRPr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52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Admin module</a:t>
                      </a:r>
                      <a:endParaRPr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</a:t>
                      </a:r>
                      <a:endParaRPr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33</a:t>
                      </a:r>
                      <a:endParaRPr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33</a:t>
                      </a:r>
                      <a:endParaRPr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52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Console module</a:t>
                      </a:r>
                      <a:endParaRPr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</a:t>
                      </a:r>
                      <a:endParaRPr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21</a:t>
                      </a:r>
                      <a:endParaRPr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21</a:t>
                      </a:r>
                      <a:endParaRPr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52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Store module</a:t>
                      </a:r>
                      <a:endParaRPr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</a:t>
                      </a:r>
                      <a:endParaRPr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48</a:t>
                      </a:r>
                      <a:endParaRPr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48</a:t>
                      </a:r>
                      <a:endParaRPr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53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Integration</a:t>
                      </a:r>
                      <a:r>
                        <a:rPr b="1" lang="en" sz="1100"/>
                        <a:t> Test Case</a:t>
                      </a:r>
                      <a:endParaRPr b="1" sz="1100"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585</a:t>
                      </a:r>
                      <a:endParaRPr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54</a:t>
                      </a:r>
                      <a:endParaRPr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639</a:t>
                      </a:r>
                      <a:endParaRPr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639</a:t>
                      </a:r>
                      <a:endParaRPr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53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Total</a:t>
                      </a:r>
                      <a:endParaRPr b="1" sz="1100"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714</a:t>
                      </a:r>
                      <a:endParaRPr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</a:t>
                      </a:r>
                      <a:endParaRPr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804</a:t>
                      </a:r>
                      <a:endParaRPr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804</a:t>
                      </a:r>
                      <a:endParaRPr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14" name="Google Shape;914;p64"/>
          <p:cNvSpPr txBox="1"/>
          <p:nvPr/>
        </p:nvSpPr>
        <p:spPr>
          <a:xfrm>
            <a:off x="6209625" y="5063750"/>
            <a:ext cx="23013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</a:rPr>
              <a:t>Test execution:</a:t>
            </a:r>
            <a:r>
              <a:rPr lang="en" sz="1600"/>
              <a:t> </a:t>
            </a:r>
            <a:r>
              <a:rPr lang="en" sz="1600">
                <a:solidFill>
                  <a:srgbClr val="0000FF"/>
                </a:solidFill>
              </a:rPr>
              <a:t>100%</a:t>
            </a:r>
            <a:endParaRPr sz="16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</a:rPr>
              <a:t>Pass:</a:t>
            </a:r>
            <a:r>
              <a:rPr lang="en" sz="1600"/>
              <a:t> </a:t>
            </a:r>
            <a:r>
              <a:rPr lang="en" sz="1600">
                <a:solidFill>
                  <a:srgbClr val="0000FF"/>
                </a:solidFill>
              </a:rPr>
              <a:t>100%</a:t>
            </a:r>
            <a:endParaRPr sz="16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65"/>
          <p:cNvSpPr txBox="1"/>
          <p:nvPr>
            <p:ph type="ctrTitle"/>
          </p:nvPr>
        </p:nvSpPr>
        <p:spPr>
          <a:xfrm>
            <a:off x="463525" y="4074800"/>
            <a:ext cx="48894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0"/>
              <a:t>QA &amp; Demo</a:t>
            </a:r>
            <a:endParaRPr b="0" sz="4000"/>
          </a:p>
        </p:txBody>
      </p:sp>
      <p:sp>
        <p:nvSpPr>
          <p:cNvPr id="920" name="Google Shape;920;p65"/>
          <p:cNvSpPr txBox="1"/>
          <p:nvPr>
            <p:ph idx="1" type="subTitle"/>
          </p:nvPr>
        </p:nvSpPr>
        <p:spPr>
          <a:xfrm>
            <a:off x="463525" y="5926099"/>
            <a:ext cx="4094400" cy="4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65"/>
          <p:cNvSpPr txBox="1"/>
          <p:nvPr>
            <p:ph idx="12" type="sldNum"/>
          </p:nvPr>
        </p:nvSpPr>
        <p:spPr>
          <a:xfrm>
            <a:off x="7618000" y="6182000"/>
            <a:ext cx="1487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2" name="Google Shape;922;p65"/>
          <p:cNvSpPr txBox="1"/>
          <p:nvPr/>
        </p:nvSpPr>
        <p:spPr>
          <a:xfrm>
            <a:off x="463525" y="786725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6"/>
          <p:cNvSpPr txBox="1"/>
          <p:nvPr>
            <p:ph type="title"/>
          </p:nvPr>
        </p:nvSpPr>
        <p:spPr>
          <a:xfrm>
            <a:off x="814275" y="523433"/>
            <a:ext cx="5258400" cy="10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Introduction</a:t>
            </a:r>
            <a:endParaRPr b="0" sz="3000"/>
          </a:p>
        </p:txBody>
      </p:sp>
      <p:sp>
        <p:nvSpPr>
          <p:cNvPr id="264" name="Google Shape;264;p16"/>
          <p:cNvSpPr txBox="1"/>
          <p:nvPr>
            <p:ph idx="12" type="sldNum"/>
          </p:nvPr>
        </p:nvSpPr>
        <p:spPr>
          <a:xfrm>
            <a:off x="7618000" y="6182000"/>
            <a:ext cx="1487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16"/>
          <p:cNvSpPr txBox="1"/>
          <p:nvPr>
            <p:ph idx="1" type="body"/>
          </p:nvPr>
        </p:nvSpPr>
        <p:spPr>
          <a:xfrm>
            <a:off x="397200" y="1762125"/>
            <a:ext cx="3784200" cy="24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263248"/>
              </a:buClr>
              <a:buSzPts val="2400"/>
              <a:buFont typeface="Roboto Condensed"/>
              <a:buAutoNum type="arabicPeriod"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Background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66" name="Google Shape;26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900" y="2299150"/>
            <a:ext cx="6133100" cy="4491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" name="Google Shape;267;p16"/>
          <p:cNvGrpSpPr/>
          <p:nvPr/>
        </p:nvGrpSpPr>
        <p:grpSpPr>
          <a:xfrm>
            <a:off x="293764" y="765488"/>
            <a:ext cx="457218" cy="537497"/>
            <a:chOff x="590250" y="244200"/>
            <a:chExt cx="407975" cy="532175"/>
          </a:xfrm>
        </p:grpSpPr>
        <p:sp>
          <p:nvSpPr>
            <p:cNvPr id="268" name="Google Shape;268;p16"/>
            <p:cNvSpPr/>
            <p:nvPr/>
          </p:nvSpPr>
          <p:spPr>
            <a:xfrm>
              <a:off x="623125" y="313625"/>
              <a:ext cx="375100" cy="462750"/>
            </a:xfrm>
            <a:custGeom>
              <a:rect b="b" l="l" r="r" t="t"/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590250" y="2697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796650" y="274025"/>
              <a:ext cx="45100" cy="45100"/>
            </a:xfrm>
            <a:custGeom>
              <a:rect b="b" l="l" r="r" t="t"/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7138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6310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649925" y="5900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649925" y="5346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649925" y="4798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649925" y="4244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879475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6548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7376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8204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903225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7"/>
          <p:cNvSpPr txBox="1"/>
          <p:nvPr>
            <p:ph idx="12" type="sldNum"/>
          </p:nvPr>
        </p:nvSpPr>
        <p:spPr>
          <a:xfrm>
            <a:off x="7618000" y="6182000"/>
            <a:ext cx="1487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7" name="Google Shape;2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576" y="2555675"/>
            <a:ext cx="6055699" cy="376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17"/>
          <p:cNvSpPr txBox="1"/>
          <p:nvPr>
            <p:ph type="title"/>
          </p:nvPr>
        </p:nvSpPr>
        <p:spPr>
          <a:xfrm>
            <a:off x="814275" y="523433"/>
            <a:ext cx="5258400" cy="10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Introduction</a:t>
            </a:r>
            <a:endParaRPr b="0" sz="3000"/>
          </a:p>
        </p:txBody>
      </p:sp>
      <p:grpSp>
        <p:nvGrpSpPr>
          <p:cNvPr id="289" name="Google Shape;289;p17"/>
          <p:cNvGrpSpPr/>
          <p:nvPr/>
        </p:nvGrpSpPr>
        <p:grpSpPr>
          <a:xfrm>
            <a:off x="293764" y="765488"/>
            <a:ext cx="457218" cy="537497"/>
            <a:chOff x="590250" y="244200"/>
            <a:chExt cx="407975" cy="532175"/>
          </a:xfrm>
        </p:grpSpPr>
        <p:sp>
          <p:nvSpPr>
            <p:cNvPr id="290" name="Google Shape;290;p17"/>
            <p:cNvSpPr/>
            <p:nvPr/>
          </p:nvSpPr>
          <p:spPr>
            <a:xfrm>
              <a:off x="623125" y="313625"/>
              <a:ext cx="375100" cy="462750"/>
            </a:xfrm>
            <a:custGeom>
              <a:rect b="b" l="l" r="r" t="t"/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7"/>
            <p:cNvSpPr/>
            <p:nvPr/>
          </p:nvSpPr>
          <p:spPr>
            <a:xfrm>
              <a:off x="590250" y="2697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7"/>
            <p:cNvSpPr/>
            <p:nvPr/>
          </p:nvSpPr>
          <p:spPr>
            <a:xfrm>
              <a:off x="796650" y="274025"/>
              <a:ext cx="45100" cy="45100"/>
            </a:xfrm>
            <a:custGeom>
              <a:rect b="b" l="l" r="r" t="t"/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7"/>
            <p:cNvSpPr/>
            <p:nvPr/>
          </p:nvSpPr>
          <p:spPr>
            <a:xfrm>
              <a:off x="7138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7"/>
            <p:cNvSpPr/>
            <p:nvPr/>
          </p:nvSpPr>
          <p:spPr>
            <a:xfrm>
              <a:off x="6310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7"/>
            <p:cNvSpPr/>
            <p:nvPr/>
          </p:nvSpPr>
          <p:spPr>
            <a:xfrm>
              <a:off x="649925" y="5900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7"/>
            <p:cNvSpPr/>
            <p:nvPr/>
          </p:nvSpPr>
          <p:spPr>
            <a:xfrm>
              <a:off x="649925" y="5346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7"/>
            <p:cNvSpPr/>
            <p:nvPr/>
          </p:nvSpPr>
          <p:spPr>
            <a:xfrm>
              <a:off x="649925" y="4798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7"/>
            <p:cNvSpPr/>
            <p:nvPr/>
          </p:nvSpPr>
          <p:spPr>
            <a:xfrm>
              <a:off x="649925" y="4244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7"/>
            <p:cNvSpPr/>
            <p:nvPr/>
          </p:nvSpPr>
          <p:spPr>
            <a:xfrm>
              <a:off x="879475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7"/>
            <p:cNvSpPr/>
            <p:nvPr/>
          </p:nvSpPr>
          <p:spPr>
            <a:xfrm>
              <a:off x="6548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7"/>
            <p:cNvSpPr/>
            <p:nvPr/>
          </p:nvSpPr>
          <p:spPr>
            <a:xfrm>
              <a:off x="7376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7"/>
            <p:cNvSpPr/>
            <p:nvPr/>
          </p:nvSpPr>
          <p:spPr>
            <a:xfrm>
              <a:off x="8204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7"/>
            <p:cNvSpPr/>
            <p:nvPr/>
          </p:nvSpPr>
          <p:spPr>
            <a:xfrm>
              <a:off x="903225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4" name="Google Shape;304;p17"/>
          <p:cNvSpPr txBox="1"/>
          <p:nvPr/>
        </p:nvSpPr>
        <p:spPr>
          <a:xfrm>
            <a:off x="1461550" y="2018075"/>
            <a:ext cx="53700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What is a Gadget?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"/>
          <p:cNvSpPr txBox="1"/>
          <p:nvPr>
            <p:ph type="title"/>
          </p:nvPr>
        </p:nvSpPr>
        <p:spPr>
          <a:xfrm>
            <a:off x="814275" y="523433"/>
            <a:ext cx="5258400" cy="10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Introduction</a:t>
            </a:r>
            <a:endParaRPr b="0" sz="3000"/>
          </a:p>
        </p:txBody>
      </p:sp>
      <p:sp>
        <p:nvSpPr>
          <p:cNvPr id="310" name="Google Shape;310;p18"/>
          <p:cNvSpPr txBox="1"/>
          <p:nvPr>
            <p:ph idx="12" type="sldNum"/>
          </p:nvPr>
        </p:nvSpPr>
        <p:spPr>
          <a:xfrm>
            <a:off x="7618000" y="6182000"/>
            <a:ext cx="1487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1" name="Google Shape;311;p18"/>
          <p:cNvSpPr txBox="1"/>
          <p:nvPr>
            <p:ph idx="1" type="body"/>
          </p:nvPr>
        </p:nvSpPr>
        <p:spPr>
          <a:xfrm>
            <a:off x="380100" y="1881850"/>
            <a:ext cx="4391400" cy="24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2800"/>
              <a:t>2.  Problem &amp; literature review</a:t>
            </a:r>
            <a:endParaRPr sz="2800"/>
          </a:p>
        </p:txBody>
      </p:sp>
      <p:pic>
        <p:nvPicPr>
          <p:cNvPr id="312" name="Google Shape;3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350" y="2649500"/>
            <a:ext cx="6487299" cy="353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3" name="Google Shape;313;p18"/>
          <p:cNvGrpSpPr/>
          <p:nvPr/>
        </p:nvGrpSpPr>
        <p:grpSpPr>
          <a:xfrm>
            <a:off x="293764" y="765488"/>
            <a:ext cx="457218" cy="537497"/>
            <a:chOff x="590250" y="244200"/>
            <a:chExt cx="407975" cy="532175"/>
          </a:xfrm>
        </p:grpSpPr>
        <p:sp>
          <p:nvSpPr>
            <p:cNvPr id="314" name="Google Shape;314;p18"/>
            <p:cNvSpPr/>
            <p:nvPr/>
          </p:nvSpPr>
          <p:spPr>
            <a:xfrm>
              <a:off x="623125" y="313625"/>
              <a:ext cx="375100" cy="462750"/>
            </a:xfrm>
            <a:custGeom>
              <a:rect b="b" l="l" r="r" t="t"/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8"/>
            <p:cNvSpPr/>
            <p:nvPr/>
          </p:nvSpPr>
          <p:spPr>
            <a:xfrm>
              <a:off x="590250" y="2697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8"/>
            <p:cNvSpPr/>
            <p:nvPr/>
          </p:nvSpPr>
          <p:spPr>
            <a:xfrm>
              <a:off x="796650" y="274025"/>
              <a:ext cx="45100" cy="45100"/>
            </a:xfrm>
            <a:custGeom>
              <a:rect b="b" l="l" r="r" t="t"/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8"/>
            <p:cNvSpPr/>
            <p:nvPr/>
          </p:nvSpPr>
          <p:spPr>
            <a:xfrm>
              <a:off x="7138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8"/>
            <p:cNvSpPr/>
            <p:nvPr/>
          </p:nvSpPr>
          <p:spPr>
            <a:xfrm>
              <a:off x="6310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8"/>
            <p:cNvSpPr/>
            <p:nvPr/>
          </p:nvSpPr>
          <p:spPr>
            <a:xfrm>
              <a:off x="649925" y="5900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8"/>
            <p:cNvSpPr/>
            <p:nvPr/>
          </p:nvSpPr>
          <p:spPr>
            <a:xfrm>
              <a:off x="649925" y="5346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8"/>
            <p:cNvSpPr/>
            <p:nvPr/>
          </p:nvSpPr>
          <p:spPr>
            <a:xfrm>
              <a:off x="649925" y="4798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8"/>
            <p:cNvSpPr/>
            <p:nvPr/>
          </p:nvSpPr>
          <p:spPr>
            <a:xfrm>
              <a:off x="649925" y="4244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8"/>
            <p:cNvSpPr/>
            <p:nvPr/>
          </p:nvSpPr>
          <p:spPr>
            <a:xfrm>
              <a:off x="879475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8"/>
            <p:cNvSpPr/>
            <p:nvPr/>
          </p:nvSpPr>
          <p:spPr>
            <a:xfrm>
              <a:off x="6548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8"/>
            <p:cNvSpPr/>
            <p:nvPr/>
          </p:nvSpPr>
          <p:spPr>
            <a:xfrm>
              <a:off x="7376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8"/>
            <p:cNvSpPr/>
            <p:nvPr/>
          </p:nvSpPr>
          <p:spPr>
            <a:xfrm>
              <a:off x="8204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8"/>
            <p:cNvSpPr/>
            <p:nvPr/>
          </p:nvSpPr>
          <p:spPr>
            <a:xfrm>
              <a:off x="903225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"/>
          <p:cNvSpPr txBox="1"/>
          <p:nvPr>
            <p:ph type="title"/>
          </p:nvPr>
        </p:nvSpPr>
        <p:spPr>
          <a:xfrm>
            <a:off x="814275" y="523433"/>
            <a:ext cx="5258400" cy="10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Introduction</a:t>
            </a:r>
            <a:endParaRPr b="0" sz="3000"/>
          </a:p>
        </p:txBody>
      </p:sp>
      <p:sp>
        <p:nvSpPr>
          <p:cNvPr id="333" name="Google Shape;333;p19"/>
          <p:cNvSpPr txBox="1"/>
          <p:nvPr>
            <p:ph idx="12" type="sldNum"/>
          </p:nvPr>
        </p:nvSpPr>
        <p:spPr>
          <a:xfrm>
            <a:off x="7618000" y="6182000"/>
            <a:ext cx="1487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4" name="Google Shape;334;p19"/>
          <p:cNvSpPr txBox="1"/>
          <p:nvPr>
            <p:ph idx="1" type="body"/>
          </p:nvPr>
        </p:nvSpPr>
        <p:spPr>
          <a:xfrm>
            <a:off x="380100" y="1881850"/>
            <a:ext cx="3784200" cy="24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800">
                <a:latin typeface="Roboto Condensed"/>
                <a:ea typeface="Roboto Condensed"/>
                <a:cs typeface="Roboto Condensed"/>
                <a:sym typeface="Roboto Condensed"/>
              </a:rPr>
              <a:t>3. Our proposal </a:t>
            </a:r>
            <a:endParaRPr sz="2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35" name="Google Shape;3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250" y="2656000"/>
            <a:ext cx="5107025" cy="3580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6" name="Google Shape;336;p19"/>
          <p:cNvGrpSpPr/>
          <p:nvPr/>
        </p:nvGrpSpPr>
        <p:grpSpPr>
          <a:xfrm>
            <a:off x="293764" y="765488"/>
            <a:ext cx="457218" cy="537497"/>
            <a:chOff x="590250" y="244200"/>
            <a:chExt cx="407975" cy="532175"/>
          </a:xfrm>
        </p:grpSpPr>
        <p:sp>
          <p:nvSpPr>
            <p:cNvPr id="337" name="Google Shape;337;p19"/>
            <p:cNvSpPr/>
            <p:nvPr/>
          </p:nvSpPr>
          <p:spPr>
            <a:xfrm>
              <a:off x="623125" y="313625"/>
              <a:ext cx="375100" cy="462750"/>
            </a:xfrm>
            <a:custGeom>
              <a:rect b="b" l="l" r="r" t="t"/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9"/>
            <p:cNvSpPr/>
            <p:nvPr/>
          </p:nvSpPr>
          <p:spPr>
            <a:xfrm>
              <a:off x="590250" y="2697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9"/>
            <p:cNvSpPr/>
            <p:nvPr/>
          </p:nvSpPr>
          <p:spPr>
            <a:xfrm>
              <a:off x="796650" y="274025"/>
              <a:ext cx="45100" cy="45100"/>
            </a:xfrm>
            <a:custGeom>
              <a:rect b="b" l="l" r="r" t="t"/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9"/>
            <p:cNvSpPr/>
            <p:nvPr/>
          </p:nvSpPr>
          <p:spPr>
            <a:xfrm>
              <a:off x="7138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9"/>
            <p:cNvSpPr/>
            <p:nvPr/>
          </p:nvSpPr>
          <p:spPr>
            <a:xfrm>
              <a:off x="6310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9"/>
            <p:cNvSpPr/>
            <p:nvPr/>
          </p:nvSpPr>
          <p:spPr>
            <a:xfrm>
              <a:off x="649925" y="5900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9"/>
            <p:cNvSpPr/>
            <p:nvPr/>
          </p:nvSpPr>
          <p:spPr>
            <a:xfrm>
              <a:off x="649925" y="5346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9"/>
            <p:cNvSpPr/>
            <p:nvPr/>
          </p:nvSpPr>
          <p:spPr>
            <a:xfrm>
              <a:off x="649925" y="4798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9"/>
            <p:cNvSpPr/>
            <p:nvPr/>
          </p:nvSpPr>
          <p:spPr>
            <a:xfrm>
              <a:off x="649925" y="4244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9"/>
            <p:cNvSpPr/>
            <p:nvPr/>
          </p:nvSpPr>
          <p:spPr>
            <a:xfrm>
              <a:off x="879475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9"/>
            <p:cNvSpPr/>
            <p:nvPr/>
          </p:nvSpPr>
          <p:spPr>
            <a:xfrm>
              <a:off x="6548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9"/>
            <p:cNvSpPr/>
            <p:nvPr/>
          </p:nvSpPr>
          <p:spPr>
            <a:xfrm>
              <a:off x="7376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9"/>
            <p:cNvSpPr/>
            <p:nvPr/>
          </p:nvSpPr>
          <p:spPr>
            <a:xfrm>
              <a:off x="8204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9"/>
            <p:cNvSpPr/>
            <p:nvPr/>
          </p:nvSpPr>
          <p:spPr>
            <a:xfrm>
              <a:off x="903225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